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70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u3ZxI9VMYU4uEYSwqK+Aw==" hashData="DxvYtH+qOl/tnIi6CcbM2hZKGVjyl9vgmdoSJnF/wfiWDifS+aJu6w6dHmjzZgJoIvSJTD99plbSeK0dEXQ8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70000">
              <a:schemeClr val="accent5">
                <a:lumMod val="50000"/>
              </a:schemeClr>
            </a:gs>
            <a:gs pos="6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963" y="1162227"/>
            <a:ext cx="9924074" cy="45593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83380" y="1162227"/>
            <a:ext cx="1061540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7557" y="1174216"/>
            <a:ext cx="93368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Que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l'on y arrive en voiture, en marchant ou skis aux pieds, Bonneval-sur-Arc, c'est "le bout du monde", la dernière halte avant le col de l'Iseran qui est fermé une bonne partie de l'année, l'ultime </a:t>
            </a:r>
            <a:r>
              <a:rPr lang="fr-FR" sz="36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susaut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patrimoine hexagonal avant la frontière italienne.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719" b="11119"/>
          <a:stretch/>
        </p:blipFill>
        <p:spPr>
          <a:xfrm>
            <a:off x="3052482" y="1146361"/>
            <a:ext cx="6804212" cy="4568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80163"/>
            <a:ext cx="6817657" cy="4548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4" y="1158972"/>
            <a:ext cx="8135471" cy="45829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5" y="1154450"/>
            <a:ext cx="8148917" cy="4584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4348" y="656303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5929" y="1149743"/>
            <a:ext cx="6051178" cy="4565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5" y="1175871"/>
            <a:ext cx="6828865" cy="4552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26" y="1148898"/>
            <a:ext cx="9925148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4460" y="3548251"/>
            <a:ext cx="903324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122</Words>
  <Application>Microsoft Office PowerPoint</Application>
  <PresentationFormat>Grand écran</PresentationFormat>
  <Paragraphs>42</Paragraphs>
  <Slides>9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2020-07-31T16:09:56Z</dcterms:created>
  <dcterms:modified xsi:type="dcterms:W3CDTF">2021-10-18T12:41:27Z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