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WFUc4ommLSOLUhuHxNgA==" hashData="BlVWo12VOAVygL2zDWHfpsj8NpSjmj68wJrR2OfbYZ+hcHGYctx0AYLd4Obh2C2b6d8uzTJC4DB6vUMacHt2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6167" y="1162227"/>
            <a:ext cx="106298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533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533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74292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9894"/>
            <a:ext cx="6864603" cy="4573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69894"/>
            <a:ext cx="6918391" cy="4609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92210"/>
            <a:ext cx="6804212" cy="453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128</Words>
  <Application>Microsoft Office PowerPoint</Application>
  <PresentationFormat>Grand écran</PresentationFormat>
  <Paragraphs>46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2020-07-31T16:09:56Z</dcterms:created>
  <dcterms:modified xsi:type="dcterms:W3CDTF">2021-10-18T12:40:34Z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