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69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70" r:id="rId1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9WpIWvwWsSCbyBPzpsaPw==" hashData="n2e00U0BzL5j151oCO1RrRbkLoV2QvOx+ICp4gLsnBPvN7FyZi+EiD8szrs6ZLKEL4gFz0VZZj6rhvOaJow2E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7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72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7B46F2-4ABA-4C4D-A50C-70DF51B4944E}" type="datetimeFigureOut">
              <a:rPr lang="fr-FR" smtClean="0"/>
              <a:t>18/10/2021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870D44-D21A-42F5-BEE1-3BC0F65FD9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9396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3411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6771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68165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35046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8603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0164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21468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3130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15656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47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D1332-0E6C-492E-81CE-205243A1C9DE}" type="datetime1">
              <a:rPr lang="fr-FR" smtClean="0"/>
              <a:t>18/10/2021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0693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EA32-BE46-4DC1-B55C-FDF1E53B3288}" type="datetime1">
              <a:rPr lang="fr-FR" smtClean="0"/>
              <a:t>18/10/2021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2497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91E1-4537-4B38-BB44-7BA44C6B602B}" type="datetime1">
              <a:rPr lang="fr-FR" smtClean="0"/>
              <a:t>18/10/2021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115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E8A6A-091A-4898-A3EE-4E3324CE53A9}" type="datetime1">
              <a:rPr lang="fr-FR" smtClean="0"/>
              <a:t>18/10/2021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48109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F68C-322D-46A4-A557-B6719CAC329F}" type="datetime1">
              <a:rPr lang="fr-FR" smtClean="0"/>
              <a:t>18/10/2021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9132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96F2-6377-4237-9B2C-0851ADD37F9D}" type="datetime1">
              <a:rPr lang="fr-FR" smtClean="0"/>
              <a:t>18/10/2021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30009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1502-45E7-4CDC-8D1D-EDF49331153B}" type="datetime1">
              <a:rPr lang="fr-FR" smtClean="0"/>
              <a:t>18/10/2021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47928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B48C-5D97-4205-B38B-B16CB99191BC}" type="datetime1">
              <a:rPr lang="fr-FR" smtClean="0"/>
              <a:t>18/10/2021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1781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961E5-5856-47C6-B055-8C96D37BA7EC}" type="datetime1">
              <a:rPr lang="fr-FR" smtClean="0"/>
              <a:t>18/10/2021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7097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4AF8B-527B-4840-A9A7-DA965CB813CE}" type="datetime1">
              <a:rPr lang="fr-FR" smtClean="0"/>
              <a:t>18/10/2021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99220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EBE5-70A0-4F90-BDA4-65A6166F2726}" type="datetime1">
              <a:rPr lang="fr-FR" smtClean="0"/>
              <a:t>18/10/2021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14156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45000">
              <a:schemeClr val="accent6">
                <a:lumMod val="75000"/>
              </a:schemeClr>
            </a:gs>
            <a:gs pos="70000">
              <a:schemeClr val="accent5">
                <a:lumMod val="50000"/>
              </a:schemeClr>
            </a:gs>
            <a:gs pos="6000">
              <a:srgbClr val="FFC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21507-C022-40E4-BAE4-92414F3EF925}" type="datetime1">
              <a:rPr lang="fr-FR" smtClean="0"/>
              <a:t>18/10/2021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8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18/10/2021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3963" y="1162227"/>
            <a:ext cx="9924074" cy="455934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4194" y="2445238"/>
            <a:ext cx="5040427" cy="331181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853111" y="1162227"/>
            <a:ext cx="10475945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Bonneval-sur-Arc :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8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village du bout du monde N°1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1214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  <p:sndAc>
          <p:stSnd loop="1">
            <p:snd r:embed="rId3" name="audio1.wav"/>
          </p:stSnd>
        </p:sndAc>
      </p:transition>
    </mc:Choice>
    <mc:Fallback xmlns="">
      <p:transition spd="slow" advTm="16000">
        <p:fade/>
        <p:sndAc>
          <p:stSnd loop="1">
            <p:snd r:embed="rId6" name="audio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18/10/2021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27557" y="1174216"/>
            <a:ext cx="933688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Que </a:t>
            </a:r>
            <a:r>
              <a:rPr lang="fr-FR" sz="36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l'on y arrive en voiture, en marchant ou skis aux pieds, Bonneval-sur-Arc, c'est "le bout du monde", la dernière halte avant le col de l'Iseran qui est fermé une bonne partie de l'année, l'ultime </a:t>
            </a:r>
            <a:r>
              <a:rPr lang="fr-FR" sz="3600" b="1" dirty="0" err="1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susaut</a:t>
            </a:r>
            <a:r>
              <a:rPr lang="fr-FR" sz="36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de patrimoine hexagonal avant la frontière italienne.</a:t>
            </a:r>
          </a:p>
        </p:txBody>
      </p:sp>
    </p:spTree>
    <p:extLst>
      <p:ext uri="{BB962C8B-B14F-4D97-AF65-F5344CB8AC3E}">
        <p14:creationId xmlns:p14="http://schemas.microsoft.com/office/powerpoint/2010/main" val="18410663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18/10/2021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0464" y="1179870"/>
            <a:ext cx="6861339" cy="45713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871472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18/10/2021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4710" y="1179870"/>
            <a:ext cx="6817094" cy="45418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60323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18/10/2021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9458" y="1182096"/>
            <a:ext cx="6799007" cy="45298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92894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18/10/2021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6021" y="1163764"/>
            <a:ext cx="6799957" cy="45304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80499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18/10/2021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4710" y="1142792"/>
            <a:ext cx="6872748" cy="45789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10702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18/10/2021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8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9961" y="1191922"/>
            <a:ext cx="6813756" cy="45396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9173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18/10/2021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4710" y="1162444"/>
            <a:ext cx="6843251" cy="45593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86078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3426" y="1148898"/>
            <a:ext cx="9925148" cy="4560203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18/10/2021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74460" y="3548251"/>
            <a:ext cx="9033242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Bonneval-sur-Arc :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8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village du bout du monde </a:t>
            </a:r>
            <a:endParaRPr lang="fr-FR" sz="48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5973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</TotalTime>
  <Words>128</Words>
  <Application>Microsoft Office PowerPoint</Application>
  <PresentationFormat>Grand écran</PresentationFormat>
  <Paragraphs>46</Paragraphs>
  <Slides>10</Slides>
  <Notes>10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34</cp:revision>
  <dcterms:created xsi:type="dcterms:W3CDTF">2020-07-31T16:09:56Z</dcterms:created>
  <dcterms:modified xsi:type="dcterms:W3CDTF">2021-10-18T12:39:39Z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