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69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70" r:id="rId1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6xEaUKVTlMe0fWRtaeITFg==" hashData="lfty3LjJ46bJ2Z2+9zEyfDEoafqgqkYqIhL2VSZ7I37fkVXiwucdutx3zzDAd4ZCvCw3n+vhjwv1NxDqVezuL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37" autoAdjust="0"/>
    <p:restoredTop sz="94660"/>
  </p:normalViewPr>
  <p:slideViewPr>
    <p:cSldViewPr snapToGrid="0" showGuides="1">
      <p:cViewPr varScale="1">
        <p:scale>
          <a:sx n="42" d="100"/>
          <a:sy n="42" d="100"/>
        </p:scale>
        <p:origin x="60" y="78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7B46F2-4ABA-4C4D-A50C-70DF51B4944E}" type="datetimeFigureOut">
              <a:rPr lang="fr-FR" smtClean="0"/>
              <a:t>18/10/2021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870D44-D21A-42F5-BEE1-3BC0F65FD9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93960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53411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66771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681659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35046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986033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30164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214680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631305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5474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D1332-0E6C-492E-81CE-205243A1C9DE}" type="datetime1">
              <a:rPr lang="fr-FR" smtClean="0"/>
              <a:t>18/10/2021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60693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3EA32-BE46-4DC1-B55C-FDF1E53B3288}" type="datetime1">
              <a:rPr lang="fr-FR" smtClean="0"/>
              <a:t>18/10/2021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22497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B91E1-4537-4B38-BB44-7BA44C6B602B}" type="datetime1">
              <a:rPr lang="fr-FR" smtClean="0"/>
              <a:t>18/10/2021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40115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E8A6A-091A-4898-A3EE-4E3324CE53A9}" type="datetime1">
              <a:rPr lang="fr-FR" smtClean="0"/>
              <a:t>18/10/2021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48109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FF68C-322D-46A4-A557-B6719CAC329F}" type="datetime1">
              <a:rPr lang="fr-FR" smtClean="0"/>
              <a:t>18/10/2021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79132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696F2-6377-4237-9B2C-0851ADD37F9D}" type="datetime1">
              <a:rPr lang="fr-FR" smtClean="0"/>
              <a:t>18/10/2021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30009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B1502-45E7-4CDC-8D1D-EDF49331153B}" type="datetime1">
              <a:rPr lang="fr-FR" smtClean="0"/>
              <a:t>18/10/2021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47928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FB48C-5D97-4205-B38B-B16CB99191BC}" type="datetime1">
              <a:rPr lang="fr-FR" smtClean="0"/>
              <a:t>18/10/2021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41781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961E5-5856-47C6-B055-8C96D37BA7EC}" type="datetime1">
              <a:rPr lang="fr-FR" smtClean="0"/>
              <a:t>18/10/2021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27097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4AF8B-527B-4840-A9A7-DA965CB813CE}" type="datetime1">
              <a:rPr lang="fr-FR" smtClean="0"/>
              <a:t>18/10/2021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99220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5EBE5-70A0-4F90-BDA4-65A6166F2726}" type="datetime1">
              <a:rPr lang="fr-FR" smtClean="0"/>
              <a:t>18/10/2021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14156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00">
              <a:schemeClr val="accent1">
                <a:lumMod val="5000"/>
                <a:lumOff val="95000"/>
              </a:schemeClr>
            </a:gs>
            <a:gs pos="45000">
              <a:schemeClr val="accent6">
                <a:lumMod val="75000"/>
              </a:schemeClr>
            </a:gs>
            <a:gs pos="70000">
              <a:schemeClr val="accent5">
                <a:lumMod val="50000"/>
              </a:schemeClr>
            </a:gs>
            <a:gs pos="6000">
              <a:srgbClr val="FFC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B21507-C022-40E4-BAE4-92414F3EF925}" type="datetime1">
              <a:rPr lang="fr-FR" smtClean="0"/>
              <a:t>18/10/2021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2487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18/10/2021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3963" y="1162227"/>
            <a:ext cx="9924074" cy="455934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74194" y="2445238"/>
            <a:ext cx="5040427" cy="3311819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773762" y="1162227"/>
            <a:ext cx="10634643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Bonneval-sur-Arc :</a:t>
            </a:r>
          </a:p>
          <a:p>
            <a:pPr algn="ctr"/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48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village du bout du monde </a:t>
            </a:r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N°8 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81214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  <p:sndAc>
          <p:stSnd loop="1">
            <p:snd r:embed="rId3" name="audio1.wav"/>
          </p:stSnd>
        </p:sndAc>
      </p:transition>
    </mc:Choice>
    <mc:Fallback xmlns="">
      <p:transition spd="slow" advTm="16000">
        <p:fade/>
        <p:sndAc>
          <p:stSnd loop="1">
            <p:snd r:embed="rId6" name="audio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18/10/2021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2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427557" y="1174216"/>
            <a:ext cx="933688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Que </a:t>
            </a:r>
            <a:r>
              <a:rPr lang="fr-FR" sz="3600" b="1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l'on y arrive en voiture, en marchant ou skis aux pieds, Bonneval-sur-Arc, c'est "le bout du monde", la dernière halte avant le col de l'Iseran qui est fermé une bonne partie de l'année, l'ultime </a:t>
            </a:r>
            <a:r>
              <a:rPr lang="fr-FR" sz="3600" b="1" dirty="0" err="1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susaut</a:t>
            </a:r>
            <a:r>
              <a:rPr lang="fr-FR" sz="3600" b="1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de patrimoine hexagonal avant la frontière italienne.</a:t>
            </a:r>
          </a:p>
        </p:txBody>
      </p:sp>
    </p:spTree>
    <p:extLst>
      <p:ext uri="{BB962C8B-B14F-4D97-AF65-F5344CB8AC3E}">
        <p14:creationId xmlns:p14="http://schemas.microsoft.com/office/powerpoint/2010/main" val="18410663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18/10/2021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3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35712" y="1151946"/>
            <a:ext cx="8120576" cy="45541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71472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18/10/2021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4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57558" y="1139753"/>
            <a:ext cx="6876884" cy="45784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60323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18/10/2021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5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51461" y="1130609"/>
            <a:ext cx="6889077" cy="45967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2894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18/10/2021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6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0606" y="1139753"/>
            <a:ext cx="6870787" cy="45784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80499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18/10/2021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7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11156" y="1115367"/>
            <a:ext cx="6169687" cy="46272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10702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18/10/2021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8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74189" y="1143336"/>
            <a:ext cx="6863499" cy="458460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39173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3426" y="1148898"/>
            <a:ext cx="9925148" cy="4560203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18/10/2021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574460" y="3548251"/>
            <a:ext cx="9033242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Bonneval-sur-Arc :</a:t>
            </a:r>
          </a:p>
          <a:p>
            <a:pPr algn="ctr"/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48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village du bout du monde </a:t>
            </a:r>
            <a:endParaRPr lang="fr-FR" sz="48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65973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138</TotalTime>
  <Words>122</Words>
  <Application>Microsoft Office PowerPoint</Application>
  <PresentationFormat>Grand écran</PresentationFormat>
  <Paragraphs>42</Paragraphs>
  <Slides>9</Slides>
  <Notes>9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35</cp:revision>
  <dcterms:created xsi:type="dcterms:W3CDTF">2020-07-31T16:09:56Z</dcterms:created>
  <dcterms:modified xsi:type="dcterms:W3CDTF">2021-10-18T12:58:19Z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