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DZyuOjA3ZSuAW2wz6pGvw==" hashData="rO83wewb9lrp3NUUSkwFhfiyzQAshpBBofjkpDMQU6/RJv1j4tPLgsEfyg6AMhnCTay07SouE9T0dxQsx2Mg8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24"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CA9918-3E79-45FF-8F64-198AB1456205}" type="datetimeFigureOut">
              <a:rPr lang="fr-FR" smtClean="0"/>
              <a:t>29/10/2020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E5C2F5-4648-4396-95A6-31AA2304A4CF}" type="slidenum">
              <a:rPr lang="fr-FR" smtClean="0"/>
              <a:t>‹N°›</a:t>
            </a:fld>
            <a:endParaRPr lang="fr-FR"/>
          </a:p>
        </p:txBody>
      </p:sp>
    </p:spTree>
    <p:extLst>
      <p:ext uri="{BB962C8B-B14F-4D97-AF65-F5344CB8AC3E}">
        <p14:creationId xmlns:p14="http://schemas.microsoft.com/office/powerpoint/2010/main" val="1767796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a:t>
            </a:fld>
            <a:endParaRPr lang="fr-FR"/>
          </a:p>
        </p:txBody>
      </p:sp>
    </p:spTree>
    <p:extLst>
      <p:ext uri="{BB962C8B-B14F-4D97-AF65-F5344CB8AC3E}">
        <p14:creationId xmlns:p14="http://schemas.microsoft.com/office/powerpoint/2010/main" val="644637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2</a:t>
            </a:fld>
            <a:endParaRPr lang="fr-FR"/>
          </a:p>
        </p:txBody>
      </p:sp>
    </p:spTree>
    <p:extLst>
      <p:ext uri="{BB962C8B-B14F-4D97-AF65-F5344CB8AC3E}">
        <p14:creationId xmlns:p14="http://schemas.microsoft.com/office/powerpoint/2010/main" val="3512057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3</a:t>
            </a:fld>
            <a:endParaRPr lang="fr-FR"/>
          </a:p>
        </p:txBody>
      </p:sp>
    </p:spTree>
    <p:extLst>
      <p:ext uri="{BB962C8B-B14F-4D97-AF65-F5344CB8AC3E}">
        <p14:creationId xmlns:p14="http://schemas.microsoft.com/office/powerpoint/2010/main" val="24831829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4</a:t>
            </a:fld>
            <a:endParaRPr lang="fr-FR"/>
          </a:p>
        </p:txBody>
      </p:sp>
    </p:spTree>
    <p:extLst>
      <p:ext uri="{BB962C8B-B14F-4D97-AF65-F5344CB8AC3E}">
        <p14:creationId xmlns:p14="http://schemas.microsoft.com/office/powerpoint/2010/main" val="39442993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5</a:t>
            </a:fld>
            <a:endParaRPr lang="fr-FR"/>
          </a:p>
        </p:txBody>
      </p:sp>
    </p:spTree>
    <p:extLst>
      <p:ext uri="{BB962C8B-B14F-4D97-AF65-F5344CB8AC3E}">
        <p14:creationId xmlns:p14="http://schemas.microsoft.com/office/powerpoint/2010/main" val="35670350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6</a:t>
            </a:fld>
            <a:endParaRPr lang="fr-FR"/>
          </a:p>
        </p:txBody>
      </p:sp>
    </p:spTree>
    <p:extLst>
      <p:ext uri="{BB962C8B-B14F-4D97-AF65-F5344CB8AC3E}">
        <p14:creationId xmlns:p14="http://schemas.microsoft.com/office/powerpoint/2010/main" val="17546323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7</a:t>
            </a:fld>
            <a:endParaRPr lang="fr-FR"/>
          </a:p>
        </p:txBody>
      </p:sp>
    </p:spTree>
    <p:extLst>
      <p:ext uri="{BB962C8B-B14F-4D97-AF65-F5344CB8AC3E}">
        <p14:creationId xmlns:p14="http://schemas.microsoft.com/office/powerpoint/2010/main" val="1514277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8</a:t>
            </a:fld>
            <a:endParaRPr lang="fr-FR"/>
          </a:p>
        </p:txBody>
      </p:sp>
    </p:spTree>
    <p:extLst>
      <p:ext uri="{BB962C8B-B14F-4D97-AF65-F5344CB8AC3E}">
        <p14:creationId xmlns:p14="http://schemas.microsoft.com/office/powerpoint/2010/main" val="36166911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9</a:t>
            </a:fld>
            <a:endParaRPr lang="fr-FR"/>
          </a:p>
        </p:txBody>
      </p:sp>
    </p:spTree>
    <p:extLst>
      <p:ext uri="{BB962C8B-B14F-4D97-AF65-F5344CB8AC3E}">
        <p14:creationId xmlns:p14="http://schemas.microsoft.com/office/powerpoint/2010/main" val="12487210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10</a:t>
            </a:fld>
            <a:endParaRPr lang="fr-FR"/>
          </a:p>
        </p:txBody>
      </p:sp>
    </p:spTree>
    <p:extLst>
      <p:ext uri="{BB962C8B-B14F-4D97-AF65-F5344CB8AC3E}">
        <p14:creationId xmlns:p14="http://schemas.microsoft.com/office/powerpoint/2010/main" val="1928689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11</a:t>
            </a:fld>
            <a:endParaRPr lang="fr-FR"/>
          </a:p>
        </p:txBody>
      </p:sp>
    </p:spTree>
    <p:extLst>
      <p:ext uri="{BB962C8B-B14F-4D97-AF65-F5344CB8AC3E}">
        <p14:creationId xmlns:p14="http://schemas.microsoft.com/office/powerpoint/2010/main" val="1007453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12</a:t>
            </a:fld>
            <a:endParaRPr lang="fr-FR"/>
          </a:p>
        </p:txBody>
      </p:sp>
    </p:spTree>
    <p:extLst>
      <p:ext uri="{BB962C8B-B14F-4D97-AF65-F5344CB8AC3E}">
        <p14:creationId xmlns:p14="http://schemas.microsoft.com/office/powerpoint/2010/main" val="4128452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13</a:t>
            </a:fld>
            <a:endParaRPr lang="fr-FR"/>
          </a:p>
        </p:txBody>
      </p:sp>
    </p:spTree>
    <p:extLst>
      <p:ext uri="{BB962C8B-B14F-4D97-AF65-F5344CB8AC3E}">
        <p14:creationId xmlns:p14="http://schemas.microsoft.com/office/powerpoint/2010/main" val="3696504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14</a:t>
            </a:fld>
            <a:endParaRPr lang="fr-FR"/>
          </a:p>
        </p:txBody>
      </p:sp>
    </p:spTree>
    <p:extLst>
      <p:ext uri="{BB962C8B-B14F-4D97-AF65-F5344CB8AC3E}">
        <p14:creationId xmlns:p14="http://schemas.microsoft.com/office/powerpoint/2010/main" val="2383639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E5C2F5-4648-4396-95A6-31AA2304A4CF}" type="slidenum">
              <a:rPr lang="fr-FR" smtClean="0"/>
              <a:t>15</a:t>
            </a:fld>
            <a:endParaRPr lang="fr-FR"/>
          </a:p>
        </p:txBody>
      </p:sp>
    </p:spTree>
    <p:extLst>
      <p:ext uri="{BB962C8B-B14F-4D97-AF65-F5344CB8AC3E}">
        <p14:creationId xmlns:p14="http://schemas.microsoft.com/office/powerpoint/2010/main" val="35523090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CAD3407-CECF-4A1E-93C6-25437AE190D6}"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17031981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9AFB54-3C2D-4D8D-9494-0F8C72D46C69}"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279974139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0ACD9092-D659-49C6-A3CC-A846AF2B2A9E}"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138121420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E85BBB12-777D-4BB8-B0A4-E369AA86B16B}" type="datetime1">
              <a:rPr lang="fr-FR" smtClean="0"/>
              <a:t>29/10/2020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4200307534"/>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5768DD7-5B1D-4B1F-8731-56A1B681CAF9}" type="datetime1">
              <a:rPr lang="fr-FR" smtClean="0"/>
              <a:t>29/10/2020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20191269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D8443B9-51AA-460C-9835-FC8139078013}" type="datetime1">
              <a:rPr lang="fr-FR" smtClean="0"/>
              <a:t>29/10/2020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26049010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90E747-BD63-444C-B215-7850084C62DF}" type="datetime1">
              <a:rPr lang="fr-FR" smtClean="0"/>
              <a:t>29/10/2020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6975413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461E2E1-5D16-4C7B-9525-F836C729F83F}" type="datetime1">
              <a:rPr lang="fr-FR" smtClean="0"/>
              <a:t>29/10/2020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3017589049"/>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DF94850-83E0-4B32-B389-448E5022A731}" type="datetime1">
              <a:rPr lang="fr-FR" smtClean="0"/>
              <a:t>29/10/2020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189867850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50E4AA0-2C40-4C95-B757-7790C770D877}"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27148602"/>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73F89AE-DF20-47FC-8177-F0FDEE19DFE7}" type="datetime1">
              <a:rPr lang="fr-FR" smtClean="0"/>
              <a:t>29/10/2020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C58B447B-2B66-4CEC-A548-9669F0976276}" type="slidenum">
              <a:rPr lang="fr-FR" smtClean="0"/>
              <a:t>‹N°›</a:t>
            </a:fld>
            <a:endParaRPr lang="fr-FR"/>
          </a:p>
        </p:txBody>
      </p:sp>
    </p:spTree>
    <p:extLst>
      <p:ext uri="{BB962C8B-B14F-4D97-AF65-F5344CB8AC3E}">
        <p14:creationId xmlns:p14="http://schemas.microsoft.com/office/powerpoint/2010/main" val="2820533383"/>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bg1">
                <a:lumMod val="65000"/>
              </a:schemeClr>
            </a:gs>
            <a:gs pos="83000">
              <a:schemeClr val="bg1">
                <a:lumMod val="50000"/>
              </a:schemeClr>
            </a:gs>
            <a:gs pos="94000">
              <a:srgbClr val="C00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D17A85-1A2F-4A30-8C69-A1084E6D6429}" type="datetime1">
              <a:rPr lang="fr-FR" smtClean="0"/>
              <a:t>29/10/2020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8B447B-2B66-4CEC-A548-9669F0976276}" type="slidenum">
              <a:rPr lang="fr-FR" smtClean="0"/>
              <a:t>‹N°›</a:t>
            </a:fld>
            <a:endParaRPr lang="fr-FR"/>
          </a:p>
        </p:txBody>
      </p:sp>
    </p:spTree>
    <p:extLst>
      <p:ext uri="{BB962C8B-B14F-4D97-AF65-F5344CB8AC3E}">
        <p14:creationId xmlns:p14="http://schemas.microsoft.com/office/powerpoint/2010/main" val="24181071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66800" y="912719"/>
            <a:ext cx="10058400" cy="5047456"/>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2" name="Rectangle 1"/>
          <p:cNvSpPr/>
          <p:nvPr/>
        </p:nvSpPr>
        <p:spPr>
          <a:xfrm>
            <a:off x="1235534" y="2466951"/>
            <a:ext cx="9720931" cy="1938992"/>
          </a:xfrm>
          <a:prstGeom prst="rect">
            <a:avLst/>
          </a:prstGeom>
        </p:spPr>
        <p:txBody>
          <a:bodyPr wrap="none">
            <a:spAutoFit/>
          </a:bodyPr>
          <a:lstStyle/>
          <a:p>
            <a:r>
              <a:rPr lang="fr-FR" sz="6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A</a:t>
            </a:r>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u nom d'une certaine</a:t>
            </a:r>
          </a:p>
          <a:p>
            <a:r>
              <a:rPr lang="fr-FR" sz="6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'beauté‘ </a:t>
            </a:r>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N°3</a:t>
            </a:r>
            <a:endParaRPr lang="fr-FR" sz="6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55972397"/>
      </p:ext>
    </p:extLst>
  </p:cSld>
  <p:clrMapOvr>
    <a:masterClrMapping/>
  </p:clrMapOvr>
  <mc:AlternateContent xmlns:mc="http://schemas.openxmlformats.org/markup-compatibility/2006">
    <mc:Choice xmlns:p14="http://schemas.microsoft.com/office/powerpoint/2010/main" Requires="p14">
      <p:transition spd="slow" p14:dur="7500" advTm="13000">
        <p:wedge/>
        <p:sndAc>
          <p:stSnd loop="1">
            <p:snd r:embed="rId3" name="Biscaya - James Last.wav"/>
          </p:stSnd>
        </p:sndAc>
      </p:transition>
    </mc:Choice>
    <mc:Fallback>
      <p:transition spd="slow" advTm="13000">
        <p:wedge/>
        <p:sndAc>
          <p:stSnd loop="1">
            <p:snd r:embed="rId3" name="Biscaya - James Las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2">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2">
                                            <p:txEl>
                                              <p:pRg st="0" end="0"/>
                                            </p:txEl>
                                          </p:spTgt>
                                        </p:tgtEl>
                                        <p:attrNameLst>
                                          <p:attrName>ppt_w</p:attrName>
                                        </p:attrNameLst>
                                      </p:cBhvr>
                                    </p:anim>
                                    <p:anim by="(#ppt_w*0.50)" calcmode="lin" valueType="num">
                                      <p:cBhvr>
                                        <p:cTn id="26" dur="500" decel="50000" autoRev="1" fill="hold">
                                          <p:stCondLst>
                                            <p:cond delay="0"/>
                                          </p:stCondLst>
                                        </p:cTn>
                                        <p:tgtEl>
                                          <p:spTgt spid="2">
                                            <p:txEl>
                                              <p:pRg st="0" end="0"/>
                                            </p:txEl>
                                          </p:spTgt>
                                        </p:tgtEl>
                                        <p:attrNameLst>
                                          <p:attrName>ppt_x</p:attrName>
                                        </p:attrNameLst>
                                      </p:cBhvr>
                                    </p:anim>
                                    <p:anim from="(-#ppt_h/2)" to="(#ppt_y)" calcmode="lin" valueType="num">
                                      <p:cBhvr>
                                        <p:cTn id="27" dur="1000" fill="hold">
                                          <p:stCondLst>
                                            <p:cond delay="0"/>
                                          </p:stCondLst>
                                        </p:cTn>
                                        <p:tgtEl>
                                          <p:spTgt spid="2">
                                            <p:txEl>
                                              <p:pRg st="0" end="0"/>
                                            </p:txEl>
                                          </p:spTgt>
                                        </p:tgtEl>
                                        <p:attrNameLst>
                                          <p:attrName>ppt_y</p:attrName>
                                        </p:attrNameLst>
                                      </p:cBhvr>
                                    </p:anim>
                                    <p:animRot by="21600000">
                                      <p:cBhvr>
                                        <p:cTn id="28" dur="1000" fill="hold">
                                          <p:stCondLst>
                                            <p:cond delay="0"/>
                                          </p:stCondLst>
                                        </p:cTn>
                                        <p:tgtEl>
                                          <p:spTgt spid="2">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2">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2">
                                            <p:txEl>
                                              <p:pRg st="1" end="1"/>
                                            </p:txEl>
                                          </p:spTgt>
                                        </p:tgtEl>
                                        <p:attrNameLst>
                                          <p:attrName>ppt_w</p:attrName>
                                        </p:attrNameLst>
                                      </p:cBhvr>
                                    </p:anim>
                                    <p:anim by="(#ppt_w*0.50)" calcmode="lin" valueType="num">
                                      <p:cBhvr>
                                        <p:cTn id="34" dur="500" decel="50000" autoRev="1" fill="hold">
                                          <p:stCondLst>
                                            <p:cond delay="0"/>
                                          </p:stCondLst>
                                        </p:cTn>
                                        <p:tgtEl>
                                          <p:spTgt spid="2">
                                            <p:txEl>
                                              <p:pRg st="1" end="1"/>
                                            </p:txEl>
                                          </p:spTgt>
                                        </p:tgtEl>
                                        <p:attrNameLst>
                                          <p:attrName>ppt_x</p:attrName>
                                        </p:attrNameLst>
                                      </p:cBhvr>
                                    </p:anim>
                                    <p:anim from="(-#ppt_h/2)" to="(#ppt_y)" calcmode="lin" valueType="num">
                                      <p:cBhvr>
                                        <p:cTn id="35" dur="1000" fill="hold">
                                          <p:stCondLst>
                                            <p:cond delay="0"/>
                                          </p:stCondLst>
                                        </p:cTn>
                                        <p:tgtEl>
                                          <p:spTgt spid="2">
                                            <p:txEl>
                                              <p:pRg st="1" end="1"/>
                                            </p:txEl>
                                          </p:spTgt>
                                        </p:tgtEl>
                                        <p:attrNameLst>
                                          <p:attrName>ppt_y</p:attrName>
                                        </p:attrNameLst>
                                      </p:cBhvr>
                                    </p:anim>
                                    <p:animRot by="21600000">
                                      <p:cBhvr>
                                        <p:cTn id="3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6364" y="914182"/>
            <a:ext cx="10059272" cy="5029636"/>
          </a:xfrm>
          <a:prstGeom prst="rect">
            <a:avLst/>
          </a:prstGeom>
        </p:spPr>
      </p:pic>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8" name="Rectangle 7"/>
          <p:cNvSpPr/>
          <p:nvPr/>
        </p:nvSpPr>
        <p:spPr>
          <a:xfrm>
            <a:off x="1799665" y="1297721"/>
            <a:ext cx="8592670" cy="4247317"/>
          </a:xfrm>
          <a:prstGeom prst="rect">
            <a:avLst/>
          </a:prstGeom>
        </p:spPr>
        <p:txBody>
          <a:bodyPr wrap="square">
            <a:spAutoFit/>
          </a:bodyPr>
          <a:lstStyle/>
          <a:p>
            <a:r>
              <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C</a:t>
            </a:r>
            <a:r>
              <a:rPr lang="fr-FR" sz="54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hoses inimaginables que les femmes ont faites dans le passé juste au nom d'une certaine 'beauté'</a:t>
            </a:r>
            <a:endParaRPr lang="fr-FR" sz="54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7417492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3798" y="920278"/>
            <a:ext cx="10004403" cy="5017443"/>
          </a:xfrm>
          <a:prstGeom prst="rect">
            <a:avLst/>
          </a:prstGeom>
        </p:spPr>
      </p:pic>
    </p:spTree>
    <p:extLst>
      <p:ext uri="{BB962C8B-B14F-4D97-AF65-F5344CB8AC3E}">
        <p14:creationId xmlns:p14="http://schemas.microsoft.com/office/powerpoint/2010/main" val="108082407"/>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0000" y="912399"/>
            <a:ext cx="4499456" cy="5033201"/>
          </a:xfrm>
          <a:prstGeom prst="rect">
            <a:avLst/>
          </a:prstGeom>
          <a:effectLst>
            <a:softEdge rad="127000"/>
          </a:effectLst>
        </p:spPr>
      </p:pic>
      <p:sp>
        <p:nvSpPr>
          <p:cNvPr id="3" name="Rectangle 2"/>
          <p:cNvSpPr/>
          <p:nvPr/>
        </p:nvSpPr>
        <p:spPr>
          <a:xfrm>
            <a:off x="1543324" y="802359"/>
            <a:ext cx="9135834" cy="1754326"/>
          </a:xfrm>
          <a:prstGeom prst="rect">
            <a:avLst/>
          </a:prstGeom>
          <a:noFill/>
        </p:spPr>
        <p:txBody>
          <a:bodyPr wrap="none" lIns="91440" tIns="45720" rIns="91440" bIns="45720">
            <a:spAutoFit/>
          </a:bodyPr>
          <a:lstStyle/>
          <a:p>
            <a:pPr algn="ctr"/>
            <a:r>
              <a:rPr lang="fr-FR"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glow rad="228600">
                    <a:schemeClr val="accent5">
                      <a:satMod val="175000"/>
                      <a:alpha val="40000"/>
                    </a:schemeClr>
                  </a:glow>
                  <a:outerShdw dist="38100" dir="2640000" algn="bl" rotWithShape="0">
                    <a:schemeClr val="tx2">
                      <a:lumMod val="75000"/>
                    </a:schemeClr>
                  </a:outerShdw>
                </a:effectLst>
                <a:latin typeface="Magneto" panose="04030805050802020D02" pitchFamily="82" charset="0"/>
              </a:rPr>
              <a:t>Maillots de bain en bois</a:t>
            </a:r>
          </a:p>
          <a:p>
            <a:pPr algn="ctr"/>
            <a:r>
              <a:rPr lang="fr-FR" sz="5400" b="1" dirty="0" smtClean="0">
                <a:ln w="12700">
                  <a:solidFill>
                    <a:schemeClr val="tx2">
                      <a:lumMod val="75000"/>
                    </a:schemeClr>
                  </a:solidFill>
                  <a:prstDash val="solid"/>
                </a:ln>
                <a:pattFill prst="dkUpDiag">
                  <a:fgClr>
                    <a:schemeClr val="tx2"/>
                  </a:fgClr>
                  <a:bgClr>
                    <a:schemeClr val="tx2">
                      <a:lumMod val="20000"/>
                      <a:lumOff val="80000"/>
                    </a:schemeClr>
                  </a:bgClr>
                </a:pattFill>
                <a:effectLst>
                  <a:glow rad="228600">
                    <a:schemeClr val="accent5">
                      <a:satMod val="175000"/>
                      <a:alpha val="40000"/>
                    </a:schemeClr>
                  </a:glow>
                  <a:outerShdw dist="38100" dir="2640000" algn="bl" rotWithShape="0">
                    <a:schemeClr val="tx2">
                      <a:lumMod val="75000"/>
                    </a:schemeClr>
                  </a:outerShdw>
                </a:effectLst>
                <a:latin typeface="Magneto" panose="04030805050802020D02" pitchFamily="82" charset="0"/>
              </a:rPr>
              <a:t> 1929</a:t>
            </a:r>
            <a:endParaRPr lang="fr-FR"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glow rad="228600">
                  <a:schemeClr val="accent5">
                    <a:satMod val="175000"/>
                    <a:alpha val="40000"/>
                  </a:schemeClr>
                </a:glow>
                <a:outerShdw dist="38100" dir="2640000" algn="bl" rotWithShape="0">
                  <a:schemeClr val="tx2">
                    <a:lumMod val="75000"/>
                  </a:schemeClr>
                </a:outerShdw>
              </a:effectLst>
              <a:latin typeface="Magneto" panose="04030805050802020D02" pitchFamily="82" charset="0"/>
            </a:endParaRPr>
          </a:p>
        </p:txBody>
      </p:sp>
    </p:spTree>
    <p:extLst>
      <p:ext uri="{BB962C8B-B14F-4D97-AF65-F5344CB8AC3E}">
        <p14:creationId xmlns:p14="http://schemas.microsoft.com/office/powerpoint/2010/main" val="4170065570"/>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nodeType="clickEffect">
                                  <p:stCondLst>
                                    <p:cond delay="0"/>
                                  </p:stCondLst>
                                  <p:iterate type="lt">
                                    <p:tmPct val="10000"/>
                                  </p:iterate>
                                  <p:childTnLst>
                                    <p:set>
                                      <p:cBhvr>
                                        <p:cTn id="26" dur="1" fill="hold">
                                          <p:stCondLst>
                                            <p:cond delay="0"/>
                                          </p:stCondLst>
                                        </p:cTn>
                                        <p:tgtEl>
                                          <p:spTgt spid="3">
                                            <p:txEl>
                                              <p:pRg st="0" end="0"/>
                                            </p:txEl>
                                          </p:spTgt>
                                        </p:tgtEl>
                                        <p:attrNameLst>
                                          <p:attrName>style.visibility</p:attrName>
                                        </p:attrNameLst>
                                      </p:cBhvr>
                                      <p:to>
                                        <p:strVal val="visible"/>
                                      </p:to>
                                    </p:set>
                                    <p:anim by="(-#ppt_w*2)" calcmode="lin" valueType="num">
                                      <p:cBhvr rctx="PPT">
                                        <p:cTn id="27" dur="500" autoRev="1" fill="hold">
                                          <p:stCondLst>
                                            <p:cond delay="0"/>
                                          </p:stCondLst>
                                        </p:cTn>
                                        <p:tgtEl>
                                          <p:spTgt spid="3">
                                            <p:txEl>
                                              <p:pRg st="0" end="0"/>
                                            </p:txEl>
                                          </p:spTgt>
                                        </p:tgtEl>
                                        <p:attrNameLst>
                                          <p:attrName>ppt_w</p:attrName>
                                        </p:attrNameLst>
                                      </p:cBhvr>
                                    </p:anim>
                                    <p:anim by="(#ppt_w*0.50)" calcmode="lin" valueType="num">
                                      <p:cBhvr>
                                        <p:cTn id="28" dur="500" decel="50000" autoRev="1" fill="hold">
                                          <p:stCondLst>
                                            <p:cond delay="0"/>
                                          </p:stCondLst>
                                        </p:cTn>
                                        <p:tgtEl>
                                          <p:spTgt spid="3">
                                            <p:txEl>
                                              <p:pRg st="0" end="0"/>
                                            </p:txEl>
                                          </p:spTgt>
                                        </p:tgtEl>
                                        <p:attrNameLst>
                                          <p:attrName>ppt_x</p:attrName>
                                        </p:attrNameLst>
                                      </p:cBhvr>
                                    </p:anim>
                                    <p:anim from="(-#ppt_h/2)" to="(#ppt_y)" calcmode="lin" valueType="num">
                                      <p:cBhvr>
                                        <p:cTn id="29" dur="1000" fill="hold">
                                          <p:stCondLst>
                                            <p:cond delay="0"/>
                                          </p:stCondLst>
                                        </p:cTn>
                                        <p:tgtEl>
                                          <p:spTgt spid="3">
                                            <p:txEl>
                                              <p:pRg st="0" end="0"/>
                                            </p:txEl>
                                          </p:spTgt>
                                        </p:tgtEl>
                                        <p:attrNameLst>
                                          <p:attrName>ppt_y</p:attrName>
                                        </p:attrNameLst>
                                      </p:cBhvr>
                                    </p:anim>
                                    <p:animRot by="21600000">
                                      <p:cBhvr>
                                        <p:cTn id="30" dur="1000" fill="hold">
                                          <p:stCondLst>
                                            <p:cond delay="0"/>
                                          </p:stCondLst>
                                        </p:cTn>
                                        <p:tgtEl>
                                          <p:spTgt spid="3">
                                            <p:txEl>
                                              <p:pRg st="0" end="0"/>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nodeType="clickEffect">
                                  <p:stCondLst>
                                    <p:cond delay="0"/>
                                  </p:stCondLst>
                                  <p:iterate type="lt">
                                    <p:tmPct val="10000"/>
                                  </p:iterate>
                                  <p:childTnLst>
                                    <p:set>
                                      <p:cBhvr>
                                        <p:cTn id="34" dur="1" fill="hold">
                                          <p:stCondLst>
                                            <p:cond delay="0"/>
                                          </p:stCondLst>
                                        </p:cTn>
                                        <p:tgtEl>
                                          <p:spTgt spid="3">
                                            <p:txEl>
                                              <p:pRg st="1" end="1"/>
                                            </p:txEl>
                                          </p:spTgt>
                                        </p:tgtEl>
                                        <p:attrNameLst>
                                          <p:attrName>style.visibility</p:attrName>
                                        </p:attrNameLst>
                                      </p:cBhvr>
                                      <p:to>
                                        <p:strVal val="visible"/>
                                      </p:to>
                                    </p:set>
                                    <p:anim by="(-#ppt_w*2)" calcmode="lin" valueType="num">
                                      <p:cBhvr rctx="PPT">
                                        <p:cTn id="35" dur="500" autoRev="1" fill="hold">
                                          <p:stCondLst>
                                            <p:cond delay="0"/>
                                          </p:stCondLst>
                                        </p:cTn>
                                        <p:tgtEl>
                                          <p:spTgt spid="3">
                                            <p:txEl>
                                              <p:pRg st="1" end="1"/>
                                            </p:txEl>
                                          </p:spTgt>
                                        </p:tgtEl>
                                        <p:attrNameLst>
                                          <p:attrName>ppt_w</p:attrName>
                                        </p:attrNameLst>
                                      </p:cBhvr>
                                    </p:anim>
                                    <p:anim by="(#ppt_w*0.50)" calcmode="lin" valueType="num">
                                      <p:cBhvr>
                                        <p:cTn id="36" dur="500" decel="50000" autoRev="1" fill="hold">
                                          <p:stCondLst>
                                            <p:cond delay="0"/>
                                          </p:stCondLst>
                                        </p:cTn>
                                        <p:tgtEl>
                                          <p:spTgt spid="3">
                                            <p:txEl>
                                              <p:pRg st="1" end="1"/>
                                            </p:txEl>
                                          </p:spTgt>
                                        </p:tgtEl>
                                        <p:attrNameLst>
                                          <p:attrName>ppt_x</p:attrName>
                                        </p:attrNameLst>
                                      </p:cBhvr>
                                    </p:anim>
                                    <p:anim from="(-#ppt_h/2)" to="(#ppt_y)" calcmode="lin" valueType="num">
                                      <p:cBhvr>
                                        <p:cTn id="37" dur="1000" fill="hold">
                                          <p:stCondLst>
                                            <p:cond delay="0"/>
                                          </p:stCondLst>
                                        </p:cTn>
                                        <p:tgtEl>
                                          <p:spTgt spid="3">
                                            <p:txEl>
                                              <p:pRg st="1" end="1"/>
                                            </p:txEl>
                                          </p:spTgt>
                                        </p:tgtEl>
                                        <p:attrNameLst>
                                          <p:attrName>ppt_y</p:attrName>
                                        </p:attrNameLst>
                                      </p:cBhvr>
                                    </p:anim>
                                    <p:animRot by="21600000">
                                      <p:cBhvr>
                                        <p:cTn id="3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29318" y="928171"/>
            <a:ext cx="4598643" cy="4986418"/>
          </a:xfrm>
          <a:prstGeom prst="rect">
            <a:avLst/>
          </a:prstGeom>
          <a:effectLst>
            <a:softEdge rad="127000"/>
          </a:effectLst>
        </p:spPr>
      </p:pic>
    </p:spTree>
    <p:extLst>
      <p:ext uri="{BB962C8B-B14F-4D97-AF65-F5344CB8AC3E}">
        <p14:creationId xmlns:p14="http://schemas.microsoft.com/office/powerpoint/2010/main" val="25215382"/>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75765" y="1277471"/>
            <a:ext cx="10075333" cy="4370293"/>
          </a:xfrm>
          <a:prstGeom prst="rect">
            <a:avLst/>
          </a:prstGeom>
          <a:effectLst>
            <a:softEdge rad="127000"/>
          </a:effectLst>
        </p:spPr>
      </p:pic>
    </p:spTree>
    <p:extLst>
      <p:ext uri="{BB962C8B-B14F-4D97-AF65-F5344CB8AC3E}">
        <p14:creationId xmlns:p14="http://schemas.microsoft.com/office/powerpoint/2010/main" val="3688194395"/>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87705" y="935179"/>
            <a:ext cx="7207623" cy="4993853"/>
          </a:xfrm>
          <a:prstGeom prst="rect">
            <a:avLst/>
          </a:prstGeom>
          <a:effectLst>
            <a:softEdge rad="127000"/>
          </a:effectLst>
        </p:spPr>
      </p:pic>
    </p:spTree>
    <p:extLst>
      <p:ext uri="{BB962C8B-B14F-4D97-AF65-F5344CB8AC3E}">
        <p14:creationId xmlns:p14="http://schemas.microsoft.com/office/powerpoint/2010/main" val="4194602976"/>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72304" y="939372"/>
            <a:ext cx="4477871" cy="4979255"/>
          </a:xfrm>
          <a:prstGeom prst="rect">
            <a:avLst/>
          </a:prstGeom>
          <a:effectLst>
            <a:softEdge rad="127000"/>
          </a:effectLst>
        </p:spPr>
      </p:pic>
    </p:spTree>
    <p:extLst>
      <p:ext uri="{BB962C8B-B14F-4D97-AF65-F5344CB8AC3E}">
        <p14:creationId xmlns:p14="http://schemas.microsoft.com/office/powerpoint/2010/main" val="417776014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62250" y="895350"/>
            <a:ext cx="6667500" cy="5067300"/>
          </a:xfrm>
          <a:prstGeom prst="rect">
            <a:avLst/>
          </a:prstGeom>
          <a:effectLst>
            <a:softEdge rad="127000"/>
          </a:effectLst>
        </p:spPr>
      </p:pic>
    </p:spTree>
    <p:extLst>
      <p:ext uri="{BB962C8B-B14F-4D97-AF65-F5344CB8AC3E}">
        <p14:creationId xmlns:p14="http://schemas.microsoft.com/office/powerpoint/2010/main" val="2362657382"/>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84046" y="911480"/>
            <a:ext cx="4854388" cy="5035039"/>
          </a:xfrm>
          <a:prstGeom prst="rect">
            <a:avLst/>
          </a:prstGeom>
          <a:effectLst>
            <a:softEdge rad="127000"/>
          </a:effectLst>
        </p:spPr>
      </p:pic>
    </p:spTree>
    <p:extLst>
      <p:ext uri="{BB962C8B-B14F-4D97-AF65-F5344CB8AC3E}">
        <p14:creationId xmlns:p14="http://schemas.microsoft.com/office/powerpoint/2010/main" val="997295003"/>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857250"/>
            <a:ext cx="4114800" cy="5143500"/>
          </a:xfrm>
          <a:prstGeom prst="rect">
            <a:avLst/>
          </a:prstGeom>
          <a:effectLst>
            <a:softEdge rad="127000"/>
          </a:effectLst>
        </p:spPr>
      </p:pic>
    </p:spTree>
    <p:extLst>
      <p:ext uri="{BB962C8B-B14F-4D97-AF65-F5344CB8AC3E}">
        <p14:creationId xmlns:p14="http://schemas.microsoft.com/office/powerpoint/2010/main" val="2261733745"/>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67000" y="909637"/>
            <a:ext cx="6858000" cy="5038725"/>
          </a:xfrm>
          <a:prstGeom prst="rect">
            <a:avLst/>
          </a:prstGeom>
          <a:effectLst>
            <a:softEdge rad="127000"/>
          </a:effectLst>
        </p:spPr>
      </p:pic>
    </p:spTree>
    <p:extLst>
      <p:ext uri="{BB962C8B-B14F-4D97-AF65-F5344CB8AC3E}">
        <p14:creationId xmlns:p14="http://schemas.microsoft.com/office/powerpoint/2010/main" val="2687253009"/>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24840" y="48895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sp>
        <p:nvSpPr>
          <p:cNvPr id="2" name="Rectangle 1"/>
          <p:cNvSpPr/>
          <p:nvPr/>
        </p:nvSpPr>
        <p:spPr>
          <a:xfrm>
            <a:off x="1275229" y="914142"/>
            <a:ext cx="9641541" cy="5016758"/>
          </a:xfrm>
          <a:prstGeom prst="rect">
            <a:avLst/>
          </a:prstGeom>
        </p:spPr>
        <p:txBody>
          <a:bodyPr wrap="square">
            <a:spAutoFit/>
          </a:bodyPr>
          <a:lstStyle/>
          <a:p>
            <a:r>
              <a:rPr lang="fr-FR" sz="4000" b="1" dirty="0">
                <a:ln>
                  <a:solidFill>
                    <a:schemeClr val="tx1"/>
                  </a:solidFill>
                </a:ln>
                <a:solidFill>
                  <a:schemeClr val="bg1"/>
                </a:solidFill>
                <a:effectLst>
                  <a:glow rad="228600">
                    <a:schemeClr val="accent6">
                      <a:satMod val="175000"/>
                      <a:alpha val="40000"/>
                    </a:schemeClr>
                  </a:glow>
                </a:effectLst>
                <a:latin typeface="Magneto" panose="04030805050802020D02" pitchFamily="82" charset="0"/>
              </a:rPr>
              <a:t>«S’épiler, ou pas, n’est pas fondamentalement féministe, et ce n’est pas obligatoire. Cependant, la question de la pilosité est un problème féministe qui le restera tant qu’on dira aux femmes ce qu’elles doivent faire de leur corps.»</a:t>
            </a:r>
          </a:p>
        </p:txBody>
      </p:sp>
    </p:spTree>
    <p:extLst>
      <p:ext uri="{BB962C8B-B14F-4D97-AF65-F5344CB8AC3E}">
        <p14:creationId xmlns:p14="http://schemas.microsoft.com/office/powerpoint/2010/main" val="3711914973"/>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99447" y="894842"/>
            <a:ext cx="7611035" cy="5056406"/>
          </a:xfrm>
          <a:prstGeom prst="rect">
            <a:avLst/>
          </a:prstGeom>
          <a:effectLst>
            <a:softEdge rad="127000"/>
          </a:effectLst>
        </p:spPr>
      </p:pic>
    </p:spTree>
    <p:extLst>
      <p:ext uri="{BB962C8B-B14F-4D97-AF65-F5344CB8AC3E}">
        <p14:creationId xmlns:p14="http://schemas.microsoft.com/office/powerpoint/2010/main" val="2150729451"/>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2000"/>
                                        <p:tgtEl>
                                          <p:spTgt spid="2"/>
                                        </p:tgtEl>
                                      </p:cBhvr>
                                    </p:animEffect>
                                    <p:anim calcmode="lin" valueType="num">
                                      <p:cBhvr>
                                        <p:cTn id="21" dur="2000" fill="hold"/>
                                        <p:tgtEl>
                                          <p:spTgt spid="2"/>
                                        </p:tgtEl>
                                        <p:attrNameLst>
                                          <p:attrName>ppt_w</p:attrName>
                                        </p:attrNameLst>
                                      </p:cBhvr>
                                      <p:tavLst>
                                        <p:tav tm="0" fmla="#ppt_w*sin(2.5*pi*$)">
                                          <p:val>
                                            <p:fltVal val="0"/>
                                          </p:val>
                                        </p:tav>
                                        <p:tav tm="100000">
                                          <p:val>
                                            <p:fltVal val="1"/>
                                          </p:val>
                                        </p:tav>
                                      </p:tavLst>
                                    </p:anim>
                                    <p:anim calcmode="lin" valueType="num">
                                      <p:cBhvr>
                                        <p:cTn id="2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0080" y="487680"/>
            <a:ext cx="10942320" cy="5867400"/>
          </a:xfrm>
          <a:prstGeom prst="roundRect">
            <a:avLst/>
          </a:prstGeom>
          <a:noFill/>
          <a:ln w="825500" cmpd="thickThin">
            <a:gradFill flip="none" rotWithShape="1">
              <a:gsLst>
                <a:gs pos="65000">
                  <a:srgbClr val="FFFF00"/>
                </a:gs>
                <a:gs pos="84000">
                  <a:srgbClr val="FF0000"/>
                </a:gs>
                <a:gs pos="94000">
                  <a:schemeClr val="accent1">
                    <a:lumMod val="45000"/>
                    <a:lumOff val="55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356350"/>
            <a:ext cx="2743200" cy="365125"/>
          </a:xfrm>
        </p:spPr>
        <p:txBody>
          <a:bodyPr/>
          <a:lstStyle/>
          <a:p>
            <a:fld id="{5797C762-4FEB-4A89-BC73-2C7930AAACBD}" type="datetime1">
              <a:rPr lang="fr-FR" sz="1600" smtClean="0">
                <a:solidFill>
                  <a:srgbClr val="FF0000"/>
                </a:solidFill>
                <a:latin typeface="Magneto" panose="04030805050802020D02" pitchFamily="82" charset="0"/>
              </a:rPr>
              <a:t>29/10/2020</a:t>
            </a:fld>
            <a:endParaRPr lang="fr-FR" sz="1600" dirty="0">
              <a:solidFill>
                <a:srgbClr val="FF0000"/>
              </a:solidFill>
              <a:latin typeface="Magneto" panose="04030805050802020D02" pitchFamily="82" charset="0"/>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66800" y="912719"/>
            <a:ext cx="10058400" cy="5047456"/>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solidFill>
                  <a:srgbClr val="FF0000"/>
                </a:solidFill>
                <a:latin typeface="Poor Richard" panose="02080502050505020702" pitchFamily="18" charset="0"/>
              </a:rPr>
              <a:t>PPS     Lande   2020</a:t>
            </a:r>
            <a:endParaRPr lang="fr-FR" sz="1800" b="1" dirty="0">
              <a:solidFill>
                <a:srgbClr val="FF0000"/>
              </a:solidFill>
              <a:latin typeface="Poor Richard" panose="02080502050505020702" pitchFamily="18" charset="0"/>
            </a:endParaRPr>
          </a:p>
        </p:txBody>
      </p:sp>
      <p:sp>
        <p:nvSpPr>
          <p:cNvPr id="7" name="Espace réservé du numéro de diapositive 6"/>
          <p:cNvSpPr>
            <a:spLocks noGrp="1"/>
          </p:cNvSpPr>
          <p:nvPr>
            <p:ph type="sldNum" sz="quarter" idx="12"/>
          </p:nvPr>
        </p:nvSpPr>
        <p:spPr>
          <a:xfrm>
            <a:off x="8382000" y="6356350"/>
            <a:ext cx="2743200" cy="365125"/>
          </a:xfrm>
        </p:spPr>
        <p:txBody>
          <a:bodyPr/>
          <a:lstStyle/>
          <a:p>
            <a:fld id="{C58B447B-2B66-4CEC-A548-9669F0976276}"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2" name="Rectangle 1"/>
          <p:cNvSpPr/>
          <p:nvPr/>
        </p:nvSpPr>
        <p:spPr>
          <a:xfrm>
            <a:off x="1235534" y="2062232"/>
            <a:ext cx="9720931" cy="2862322"/>
          </a:xfrm>
          <a:prstGeom prst="rect">
            <a:avLst/>
          </a:prstGeom>
        </p:spPr>
        <p:txBody>
          <a:bodyPr wrap="none">
            <a:spAutoFit/>
          </a:bodyPr>
          <a:lstStyle/>
          <a:p>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Au nom d'une certaine</a:t>
            </a:r>
          </a:p>
          <a:p>
            <a:r>
              <a:rPr lang="fr-FR" sz="6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a:t>
            </a:r>
            <a:r>
              <a:rPr lang="fr-FR" sz="6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'beauté‘ </a:t>
            </a:r>
            <a:endParaRPr lang="fr-FR" sz="6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713701487"/>
      </p:ext>
    </p:extLst>
  </p:cSld>
  <p:clrMapOvr>
    <a:masterClrMapping/>
  </p:clrMapOvr>
  <mc:AlternateContent xmlns:mc="http://schemas.openxmlformats.org/markup-compatibility/2006">
    <mc:Choice xmlns:p14="http://schemas.microsoft.com/office/powerpoint/2010/main" Requires="p14">
      <p:transition spd="slow" p14:dur="7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2">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2">
                                            <p:txEl>
                                              <p:pRg st="0" end="0"/>
                                            </p:txEl>
                                          </p:spTgt>
                                        </p:tgtEl>
                                        <p:attrNameLst>
                                          <p:attrName>ppt_w</p:attrName>
                                        </p:attrNameLst>
                                      </p:cBhvr>
                                    </p:anim>
                                    <p:anim by="(#ppt_w*0.50)" calcmode="lin" valueType="num">
                                      <p:cBhvr>
                                        <p:cTn id="26" dur="500" decel="50000" autoRev="1" fill="hold">
                                          <p:stCondLst>
                                            <p:cond delay="0"/>
                                          </p:stCondLst>
                                        </p:cTn>
                                        <p:tgtEl>
                                          <p:spTgt spid="2">
                                            <p:txEl>
                                              <p:pRg st="0" end="0"/>
                                            </p:txEl>
                                          </p:spTgt>
                                        </p:tgtEl>
                                        <p:attrNameLst>
                                          <p:attrName>ppt_x</p:attrName>
                                        </p:attrNameLst>
                                      </p:cBhvr>
                                    </p:anim>
                                    <p:anim from="(-#ppt_h/2)" to="(#ppt_y)" calcmode="lin" valueType="num">
                                      <p:cBhvr>
                                        <p:cTn id="27" dur="1000" fill="hold">
                                          <p:stCondLst>
                                            <p:cond delay="0"/>
                                          </p:stCondLst>
                                        </p:cTn>
                                        <p:tgtEl>
                                          <p:spTgt spid="2">
                                            <p:txEl>
                                              <p:pRg st="0" end="0"/>
                                            </p:txEl>
                                          </p:spTgt>
                                        </p:tgtEl>
                                        <p:attrNameLst>
                                          <p:attrName>ppt_y</p:attrName>
                                        </p:attrNameLst>
                                      </p:cBhvr>
                                    </p:anim>
                                    <p:animRot by="21600000">
                                      <p:cBhvr>
                                        <p:cTn id="28" dur="1000" fill="hold">
                                          <p:stCondLst>
                                            <p:cond delay="0"/>
                                          </p:stCondLst>
                                        </p:cTn>
                                        <p:tgtEl>
                                          <p:spTgt spid="2">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2">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2">
                                            <p:txEl>
                                              <p:pRg st="1" end="1"/>
                                            </p:txEl>
                                          </p:spTgt>
                                        </p:tgtEl>
                                        <p:attrNameLst>
                                          <p:attrName>ppt_w</p:attrName>
                                        </p:attrNameLst>
                                      </p:cBhvr>
                                    </p:anim>
                                    <p:anim by="(#ppt_w*0.50)" calcmode="lin" valueType="num">
                                      <p:cBhvr>
                                        <p:cTn id="34" dur="500" decel="50000" autoRev="1" fill="hold">
                                          <p:stCondLst>
                                            <p:cond delay="0"/>
                                          </p:stCondLst>
                                        </p:cTn>
                                        <p:tgtEl>
                                          <p:spTgt spid="2">
                                            <p:txEl>
                                              <p:pRg st="1" end="1"/>
                                            </p:txEl>
                                          </p:spTgt>
                                        </p:tgtEl>
                                        <p:attrNameLst>
                                          <p:attrName>ppt_x</p:attrName>
                                        </p:attrNameLst>
                                      </p:cBhvr>
                                    </p:anim>
                                    <p:anim from="(-#ppt_h/2)" to="(#ppt_y)" calcmode="lin" valueType="num">
                                      <p:cBhvr>
                                        <p:cTn id="35" dur="1000" fill="hold">
                                          <p:stCondLst>
                                            <p:cond delay="0"/>
                                          </p:stCondLst>
                                        </p:cTn>
                                        <p:tgtEl>
                                          <p:spTgt spid="2">
                                            <p:txEl>
                                              <p:pRg st="1" end="1"/>
                                            </p:txEl>
                                          </p:spTgt>
                                        </p:tgtEl>
                                        <p:attrNameLst>
                                          <p:attrName>ppt_y</p:attrName>
                                        </p:attrNameLst>
                                      </p:cBhvr>
                                    </p:anim>
                                    <p:animRot by="21600000">
                                      <p:cBhvr>
                                        <p:cTn id="36" dur="1000" fill="hold">
                                          <p:stCondLst>
                                            <p:cond delay="0"/>
                                          </p:stCondLst>
                                        </p:cTn>
                                        <p:tgtEl>
                                          <p:spTgt spid="2">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2" end="2"/>
                                            </p:txEl>
                                          </p:spTgt>
                                        </p:tgtEl>
                                        <p:attrNameLst>
                                          <p:attrName>ppt_w</p:attrName>
                                        </p:attrNameLst>
                                      </p:cBhvr>
                                    </p:anim>
                                    <p:anim by="(#ppt_w*0.50)" calcmode="lin" valueType="num">
                                      <p:cBhvr>
                                        <p:cTn id="42" dur="500" decel="50000" autoRev="1" fill="hold">
                                          <p:stCondLst>
                                            <p:cond delay="0"/>
                                          </p:stCondLst>
                                        </p:cTn>
                                        <p:tgtEl>
                                          <p:spTgt spid="2">
                                            <p:txEl>
                                              <p:pRg st="2" end="2"/>
                                            </p:txEl>
                                          </p:spTgt>
                                        </p:tgtEl>
                                        <p:attrNameLst>
                                          <p:attrName>ppt_x</p:attrName>
                                        </p:attrNameLst>
                                      </p:cBhvr>
                                    </p:anim>
                                    <p:anim from="(-#ppt_h/2)" to="(#ppt_y)" calcmode="lin" valueType="num">
                                      <p:cBhvr>
                                        <p:cTn id="43" dur="1000" fill="hold">
                                          <p:stCondLst>
                                            <p:cond delay="0"/>
                                          </p:stCondLst>
                                        </p:cTn>
                                        <p:tgtEl>
                                          <p:spTgt spid="2">
                                            <p:txEl>
                                              <p:pRg st="2" end="2"/>
                                            </p:txEl>
                                          </p:spTgt>
                                        </p:tgtEl>
                                        <p:attrNameLst>
                                          <p:attrName>ppt_y</p:attrName>
                                        </p:attrNameLst>
                                      </p:cBhvr>
                                    </p:anim>
                                    <p:animRot by="21600000">
                                      <p:cBhvr>
                                        <p:cTn id="44"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199</TotalTime>
  <Words>175</Words>
  <Application>Microsoft Office PowerPoint</Application>
  <PresentationFormat>Grand écran</PresentationFormat>
  <Paragraphs>69</Paragraphs>
  <Slides>15</Slides>
  <Notes>15</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15</vt:i4>
      </vt:variant>
    </vt:vector>
  </HeadingPairs>
  <TitlesOfParts>
    <vt:vector size="21" baseType="lpstr">
      <vt:lpstr>Arial</vt:lpstr>
      <vt:lpstr>Calibri</vt:lpstr>
      <vt:lpstr>Calibri Light</vt:lpstr>
      <vt:lpstr>Magneto</vt:lpstr>
      <vt:lpstr>Poor Richard</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2020-10-29T08:29:16Z</dcterms:created>
  <dcterms:modified xsi:type="dcterms:W3CDTF">2020-10-29T13:26:27Z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