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OMeMVd0jT3aCnEbf2WjNw==" hashData="nQdFEniyiOP/2DBmO0jt2o4ukQLs0Gh0OcW/pCYLhSnbfhKRB9cJ0Bwd4YqGxjFDNKlXPSjCp8139E3X6/t4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4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A9918-3E79-45FF-8F64-198AB1456205}" type="datetimeFigureOut">
              <a:rPr lang="fr-FR" smtClean="0"/>
              <a:t>29/10/2020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5C2F5-4648-4396-95A6-31AA2304A4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79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637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057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182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99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5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632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277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691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721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689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453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452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04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639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309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3407-CECF-4A1E-93C6-25437AE190D6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31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FB54-3C2D-4D8D-9494-0F8C72D46C6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74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D9092-D659-49C6-A3CC-A846AF2B2A9E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21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BBB12-777D-4BB8-B0A4-E369AA86B16B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30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68DD7-5B1D-4B1F-8731-56A1B681CAF9}" type="datetime1">
              <a:rPr lang="fr-FR" smtClean="0"/>
              <a:t>29/10/2020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91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43B9-51AA-460C-9835-FC8139078013}" type="datetime1">
              <a:rPr lang="fr-FR" smtClean="0"/>
              <a:t>29/10/2020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49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E747-BD63-444C-B215-7850084C62DF}" type="datetime1">
              <a:rPr lang="fr-FR" smtClean="0"/>
              <a:t>29/10/2020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5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1E2E1-5D16-4C7B-9525-F836C729F83F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58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94850-83E0-4B32-B389-448E5022A731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7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4AA0-2C40-4C95-B757-7790C770D87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89AE-DF20-47FC-8177-F0FDEE19DFE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53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bg1">
                <a:lumMod val="65000"/>
              </a:schemeClr>
            </a:gs>
            <a:gs pos="83000">
              <a:schemeClr val="bg1">
                <a:lumMod val="50000"/>
              </a:schemeClr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17A85-1A2F-4A30-8C69-A1084E6D642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10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912719"/>
            <a:ext cx="10058400" cy="50474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5534" y="2466951"/>
            <a:ext cx="972093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 nom d'une certaine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'beauté‘ N°2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97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  <p:sndAc>
          <p:stSnd loop="1">
            <p:snd r:embed="rId3" name="Biscaya - James Last.wav"/>
          </p:stSnd>
        </p:sndAc>
      </p:transition>
    </mc:Choice>
    <mc:Fallback xmlns="">
      <p:transition spd="slow" advTm="13000">
        <p:wedge/>
        <p:sndAc>
          <p:stSnd loop="1">
            <p:snd r:embed="rId5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364" y="914182"/>
            <a:ext cx="10059272" cy="502963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99665" y="1297721"/>
            <a:ext cx="859267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hoses inimaginables que les femmes ont faites dans le passé juste au nom d'une certaine 'beauté'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17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3798" y="920278"/>
            <a:ext cx="10004403" cy="501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8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928129"/>
            <a:ext cx="6992471" cy="5014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006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923925"/>
            <a:ext cx="6667500" cy="5010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1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938212"/>
            <a:ext cx="6667500" cy="4981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19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012" y="910301"/>
            <a:ext cx="6360459" cy="5033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460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6030" y="911068"/>
            <a:ext cx="4459940" cy="5020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76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604" y="913964"/>
            <a:ext cx="6454655" cy="5016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265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09991" y="922394"/>
            <a:ext cx="4243409" cy="50132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618410" y="681335"/>
            <a:ext cx="4985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Magneto" panose="04030805050802020D02" pitchFamily="82" charset="0"/>
              </a:rPr>
              <a:t>Dents noires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29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340" y="906863"/>
            <a:ext cx="5257801" cy="5039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173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890587"/>
            <a:ext cx="66675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725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458" y="945711"/>
            <a:ext cx="6279777" cy="5005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91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82789" y="910621"/>
            <a:ext cx="5217458" cy="5003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072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912719"/>
            <a:ext cx="10058400" cy="50474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5534" y="2062232"/>
            <a:ext cx="972093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 nom d'une certaine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'beauté‘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70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126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Poor Richard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2020-10-29T08:29:16Z</dcterms:created>
  <dcterms:modified xsi:type="dcterms:W3CDTF">2020-10-29T13:29:12Z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