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eXN0pkeQWZS+GzWpJi/2g==" hashData="ipE7vEoUMHOwEztqZBKjZtiqoO9LiPEYNhkTpffyLyODgYIbmwe2JN464ZuRcBAp3R9oAKKd9M9hpo2803b11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4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A9918-3E79-45FF-8F64-198AB1456205}" type="datetimeFigureOut">
              <a:rPr lang="fr-FR" smtClean="0"/>
              <a:t>29/10/2020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5C2F5-4648-4396-95A6-31AA2304A4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79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637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057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182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99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35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632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277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691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721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689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453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452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504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6393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309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3407-CECF-4A1E-93C6-25437AE190D6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31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AFB54-3C2D-4D8D-9494-0F8C72D46C6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74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D9092-D659-49C6-A3CC-A846AF2B2A9E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2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BBB12-777D-4BB8-B0A4-E369AA86B16B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30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68DD7-5B1D-4B1F-8731-56A1B681CAF9}" type="datetime1">
              <a:rPr lang="fr-FR" smtClean="0"/>
              <a:t>29/10/2020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91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43B9-51AA-460C-9835-FC8139078013}" type="datetime1">
              <a:rPr lang="fr-FR" smtClean="0"/>
              <a:t>29/10/2020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49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E747-BD63-444C-B215-7850084C62DF}" type="datetime1">
              <a:rPr lang="fr-FR" smtClean="0"/>
              <a:t>29/10/2020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5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1E2E1-5D16-4C7B-9525-F836C729F83F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589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94850-83E0-4B32-B389-448E5022A731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67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4AA0-2C40-4C95-B757-7790C770D87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89AE-DF20-47FC-8177-F0FDEE19DFE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53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bg1">
                <a:lumMod val="65000"/>
              </a:schemeClr>
            </a:gs>
            <a:gs pos="83000">
              <a:schemeClr val="bg1">
                <a:lumMod val="50000"/>
              </a:schemeClr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17A85-1A2F-4A30-8C69-A1084E6D642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10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912719"/>
            <a:ext cx="10058400" cy="50474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5534" y="2466951"/>
            <a:ext cx="972093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 nom d'une certaine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'beauté‘ N°1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97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Biscaya - James Last.wav"/>
          </p:stSnd>
        </p:sndAc>
      </p:transition>
    </mc:Choice>
    <mc:Fallback>
      <p:transition spd="slow" advTm="13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364" y="914182"/>
            <a:ext cx="10059272" cy="502963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99665" y="1297721"/>
            <a:ext cx="859267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hoses inimaginables que les femmes ont faites dans le passé juste au nom d'une    certaine 'beauté'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17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1129553" y="914399"/>
            <a:ext cx="10004612" cy="5018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08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3222" y="898062"/>
            <a:ext cx="3745555" cy="5046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0065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93459" y="926022"/>
            <a:ext cx="4688541" cy="5005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1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4840" y="48895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6" y="900196"/>
            <a:ext cx="6777318" cy="50442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194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919876"/>
            <a:ext cx="6777317" cy="5024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460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1718" y="909229"/>
            <a:ext cx="4545106" cy="5024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76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141" y="926054"/>
            <a:ext cx="6212542" cy="4970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265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925862"/>
            <a:ext cx="7234517" cy="50124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295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2"/>
          <a:stretch/>
        </p:blipFill>
        <p:spPr>
          <a:xfrm>
            <a:off x="3646530" y="909511"/>
            <a:ext cx="4820635" cy="5038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173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2861" y="884304"/>
            <a:ext cx="3496758" cy="5074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725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2719" y="869409"/>
            <a:ext cx="3711388" cy="50580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914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1694" y="904960"/>
            <a:ext cx="3913094" cy="5042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072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912719"/>
            <a:ext cx="10058400" cy="50474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5534" y="2062232"/>
            <a:ext cx="972093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 nom d'une certaine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'beauté‘ N°1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70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125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Poor Richard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2020-10-29T08:29:16Z</dcterms:created>
  <dcterms:modified xsi:type="dcterms:W3CDTF">2020-10-29T09:16:24Z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