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pzwppyd+hmIo35QdgZ/tQ==" hashData="XHCSHit1VEZm6KlaPm84IHZes3l+PKj423jDBoHmqTP4GnOHDMC6tfb/JqtzrzLJN+QW3j8wVfDkDcJ4o6XiT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84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03/11/2018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81565-898C-4BDB-9BBE-75C71B130D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979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F6B7-5E4C-4D74-9D2D-ED45F0FCC76D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5A483-AE77-4B4B-BD64-7CF58D0F6EF8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B4782-BA8B-406A-A032-813CAFC838BE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35A41-46A7-4A5C-8073-6F7F2D4C2512}" type="datetime1">
              <a:rPr lang="fr-FR" smtClean="0"/>
              <a:t>03/11/2018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95D3-6A17-4641-9C63-1127F0B87419}" type="datetime1">
              <a:rPr lang="fr-FR" smtClean="0"/>
              <a:t>03/11/2018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24390-1C6B-4015-B658-45A616BA04C1}" type="datetime1">
              <a:rPr lang="fr-FR" smtClean="0"/>
              <a:t>03/11/2018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2FAB-69D2-46BB-ABE7-9AF6813F6A87}" type="datetime1">
              <a:rPr lang="fr-FR" smtClean="0"/>
              <a:t>03/11/2018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9D12C-995D-437D-9FCE-98D984FB714B}" type="datetime1">
              <a:rPr lang="fr-FR" smtClean="0"/>
              <a:t>03/11/2018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070E1-D2DB-4A6E-8858-BE82A26A996B}" type="datetime1">
              <a:rPr lang="fr-FR" smtClean="0"/>
              <a:t>03/11/2018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4FCE7-B174-44E8-805E-499D01167DFA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2E824-D8FA-4D8B-8B6B-28DBEADF4E2A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C00000"/>
            </a:gs>
            <a:gs pos="23000">
              <a:schemeClr val="accent1">
                <a:lumMod val="60000"/>
                <a:lumOff val="40000"/>
              </a:schemeClr>
            </a:gs>
            <a:gs pos="100000">
              <a:srgbClr val="D7E75D"/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E41C7-D1B5-4C5F-8D77-72C3B6E46A0D}" type="datetime1">
              <a:rPr lang="fr-FR" smtClean="0"/>
              <a:t>03/11/2018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FE85AE9-CF64-4A65-A3D6-F8E97A1A994C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4859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0663" y="1494667"/>
            <a:ext cx="7292617" cy="39251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879652" y="4096410"/>
            <a:ext cx="6437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N° 1</a:t>
            </a:r>
            <a:endParaRPr lang="fr-FR" sz="88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peelOff"/>
        <p:sndAc>
          <p:stSnd loop="1">
            <p:snd r:embed="rId3" name="Nana Mouskouri - Plaisir d'amour.wav"/>
          </p:stSnd>
        </p:sndAc>
      </p:transition>
    </mc:Choice>
    <mc:Fallback xmlns="">
      <p:transition spd="slow" advTm="6000">
        <p:fade/>
        <p:sndAc>
          <p:stSnd loop="1">
            <p:snd r:embed="rId8" name="Nana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246D34E-5921-41D5-8D15-6299FEFB88E2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1041" y="217714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0583" y="1396921"/>
            <a:ext cx="6198024" cy="4061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3041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BCB5531-1679-431F-8D09-0AFC90DFC096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2967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5451" y="1476345"/>
            <a:ext cx="6554972" cy="3932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465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4309E9-A2BD-4980-86EB-186E4D6A714F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3948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8777" y="1465217"/>
            <a:ext cx="5590903" cy="3995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0307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13881F1-FC12-4440-8768-37ABC72501FE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1394" y="25805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5451" y="1453417"/>
            <a:ext cx="6648995" cy="3922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6236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D47CE07-7242-4651-B531-A1BC8339D374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17714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9327" y="1499811"/>
            <a:ext cx="6581096" cy="391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892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D02EC0-A91A-4C74-BD7B-9132E3F295E9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30332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4457" y="1423851"/>
            <a:ext cx="6070196" cy="4037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506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F6FD88C-8A1A-4C29-BBBC-50298C44CC9D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5805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8777" y="1478996"/>
            <a:ext cx="5630092" cy="3951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780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ECCB3F1-B348-427E-8DF5-87F6DAC6C0A0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06779" y="22967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3909" y="1475987"/>
            <a:ext cx="5154343" cy="3969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802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710EBDD-3FFE-4E7B-87B4-430E05666868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98418" y="22967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1030" y="1490218"/>
            <a:ext cx="5551714" cy="3922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567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E2A32-98D2-4638-987A-A0B042C81A48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17714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3052" y="1498344"/>
            <a:ext cx="6952022" cy="3905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2946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DCA6133-402C-4BFD-8A48-CDFB6F9C52F5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5805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7966" y="1447019"/>
            <a:ext cx="5538651" cy="3976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0182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A9CA8AB-223E-4F1E-9E9E-399DDE4CF483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2846" y="24859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154" y="1497696"/>
            <a:ext cx="5408023" cy="3910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819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DC174C5-A94C-4CDA-A177-0F3634D16D5B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20189" y="229676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663" y="1505560"/>
            <a:ext cx="7292618" cy="3910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564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8" y="626972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4AC0358-1DB7-4B91-8084-B62470207066}" type="datetime1">
              <a:rPr lang="fr-FR" sz="1800" b="1" smtClean="0"/>
              <a:t>03/11/2018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4000" y="6008794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33600" y="270651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94667"/>
            <a:ext cx="7292617" cy="39251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751684" y="4096410"/>
            <a:ext cx="46930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88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48573" y="874346"/>
            <a:ext cx="32993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  <a:endParaRPr lang="fr-FR" sz="80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299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1418</TotalTime>
  <Words>250</Words>
  <Application>Microsoft Office PowerPoint</Application>
  <PresentationFormat>Grand écran</PresentationFormat>
  <Paragraphs>64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17</cp:revision>
  <dcterms:created xsi:type="dcterms:W3CDTF">2018-08-09T22:33:17Z</dcterms:created>
  <dcterms:modified xsi:type="dcterms:W3CDTF">2018-11-03T14:37:12Z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