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kjzyymYd9CCaHxTR5wYIA==" hashData="EZ8o2hOi2GzQ0q5FZVw4OGWp47Qk1e7e7RkXyAI8lFsDyxhptkRQeDk70Q0yJa6bzmUw+WXF+IZOwO7r+mET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12/01/2020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56363-46E6-4879-AB97-B895A7299B20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97F1-1CB2-48C7-9BB2-4B48BD4C43E0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CD8E7-4433-4561-B66C-7E809BB4F250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5AE1-E0F4-4169-9A05-0509B85F0D09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B606-F401-4AE8-BEE4-20A346B50140}" type="datetime1">
              <a:rPr lang="fr-FR" smtClean="0"/>
              <a:t>12/01/2020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C1442-2E66-40E0-A136-EAAE937C5540}" type="datetime1">
              <a:rPr lang="fr-FR" smtClean="0"/>
              <a:t>12/01/2020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755C-B9A9-4F4B-91E7-72145592E408}" type="datetime1">
              <a:rPr lang="fr-FR" smtClean="0"/>
              <a:t>12/01/2020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66F65-DEA9-47DC-8B69-4EAE86E39870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B72E1-C997-4129-85F5-A10BC8B1F0B1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B334E-5885-4D87-BD0D-449434C7F516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6F8A4-EB01-482D-9B52-0425899DFAC3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2608-8CEE-4325-BACD-23C32DDD898C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16785-DDD4-4B40-919D-682DAB2B52D1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7EE87-F84C-4127-849A-419DAD37B574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462DF-3253-41BF-BF3B-2D0EEC97CCB1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9F59B-298E-4064-B168-55E43788B91B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6151C-5F17-42C1-B0D5-61704EF63344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rire </a:t>
            </a:r>
            <a:endParaRPr lang="fr-FR" sz="9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Face-</a:t>
            </a:r>
            <a:r>
              <a:rPr lang="fr-FR" sz="9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Kini</a:t>
            </a:r>
            <a:endParaRPr lang="fr-FR" sz="9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18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CC62FD8-49A5-465C-A08E-73965030B949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F05FFF-9437-4DAE-A043-6917E9E7E96A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553471" y="228572"/>
            <a:ext cx="1108508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oui il y  a nudité ? Très grave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Vive Google on se fou de notre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gueule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69297D8-563A-49B4-9B8F-7D6F3E840720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167" y="360947"/>
            <a:ext cx="9124337" cy="60638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685" y="452735"/>
            <a:ext cx="12287338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Nouvelles tenue obligatoire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certaine fois quand même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couleur chaire !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en plage privé ? 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, qui impose pas de nudité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au Canada , car en France pays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liberté d’expression Google !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600F686-B3C6-4FE5-964A-0A631891F2BC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187" y="852959"/>
            <a:ext cx="9154887" cy="51267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709028" y="339779"/>
            <a:ext cx="108398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Objectif Google , à ne plus voir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peau humaine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422097E-9A2D-4842-9698-C07F29401FA7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868" y="999039"/>
            <a:ext cx="9426014" cy="4932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5D2F77D-0F72-4F1C-8A51-0D6562759931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0627" y="553453"/>
            <a:ext cx="9086248" cy="5678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462F277-2C43-4024-91E4-FBEB6A5CE7E6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8823229-9C61-41B5-A44A-268C1E993B81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0688" y="830179"/>
            <a:ext cx="9179916" cy="5125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05C280C-B3F7-4036-A127-A928870DB421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214" y="536533"/>
            <a:ext cx="8789354" cy="57680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374470" y="2967335"/>
            <a:ext cx="7443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cela est interdit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D2A5728-A5B5-4B1A-8724-B16C12A6BE96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168" y="284164"/>
            <a:ext cx="9240253" cy="61404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BD62BA8-883F-4391-BB97-91A243254011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426" y="296947"/>
            <a:ext cx="8613145" cy="6264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0714658-7112-4D3B-A0D6-E79F65097406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39188C-265A-4D01-A68E-E8BF3C9FF8DD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547" y="328268"/>
            <a:ext cx="8670025" cy="6242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6141961-2B05-413A-A226-55654B51093F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6564" y="414399"/>
            <a:ext cx="8676007" cy="6073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A2B2337-BF8E-44DE-AED0-68BEEE929329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579" y="780792"/>
            <a:ext cx="9545673" cy="53694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57239" y="1341853"/>
            <a:ext cx="1099050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Nous les Français , nous les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préférons naturellement si vous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n’aimez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nos coutumes retournez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vos pays !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EA1D9C3-D4C7-419E-89D7-608FB6413DC9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CE6D21E-1646-4F00-AF21-0F148819F89F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75CA056-66FC-401C-8816-E86E72F09DB4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DC353A4-1BDC-4DBB-9AE8-AA4F94C44D3D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45B17F0-1A61-463F-8986-C569E91DE552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24C1F20-4F74-44E5-8C5E-1CEB8EC70E2B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8B47083-670D-476E-A7A3-0920A506B0A2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B6BC04A-DA88-4B5B-A058-C56470D89E7D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2205232-4B61-4E4D-AF0E-E47DCD4F19E6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6035D05-5AAC-4B30-A792-A2CF1AE2ECF9}" type="datetime1">
              <a:rPr lang="fr-FR" sz="1100" b="1" smtClean="0">
                <a:solidFill>
                  <a:schemeClr val="bg1"/>
                </a:solidFill>
              </a:rPr>
              <a:t>12/01/2020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253</TotalTime>
  <Words>517</Words>
  <Application>Microsoft Office PowerPoint</Application>
  <PresentationFormat>Grand écran</PresentationFormat>
  <Paragraphs>125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61</cp:revision>
  <dcterms:created xsi:type="dcterms:W3CDTF">2019-07-06T15:24:30Z</dcterms:created>
  <dcterms:modified xsi:type="dcterms:W3CDTF">2020-01-12T19:53:07Z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