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bzFextNv4NWzYYMaGSalA==" hashData="R6wZzGG9umc+w9HUvA8muDtayWtIopD3jOoOBJYBouEsja+EC8GuuYWGnr/oAkKqQ/ly61jAk3mO30D7rGV4R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08443" y="300604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N°14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339" y="382331"/>
            <a:ext cx="8097078" cy="60635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24687" y="177614"/>
            <a:ext cx="93426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la bonne hauteur pour y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faire le plein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6417" y="791570"/>
            <a:ext cx="9268346" cy="5213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4" b="4082"/>
          <a:stretch/>
        </p:blipFill>
        <p:spPr>
          <a:xfrm>
            <a:off x="1692026" y="662678"/>
            <a:ext cx="8807947" cy="5605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5821" y="901149"/>
            <a:ext cx="8853821" cy="4969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2314" y="420549"/>
            <a:ext cx="9045443" cy="5900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017" y="427826"/>
            <a:ext cx="8971722" cy="5975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379" y="872157"/>
            <a:ext cx="9004117" cy="5064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287" y="542783"/>
            <a:ext cx="8642693" cy="5738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396" y="486615"/>
            <a:ext cx="8856829" cy="5887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425" y="614362"/>
            <a:ext cx="8439150" cy="5629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236</TotalTime>
  <Words>429</Words>
  <Application>Microsoft Office PowerPoint</Application>
  <PresentationFormat>Grand écran</PresentationFormat>
  <Paragraphs>108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2019-07-06T15:24:30Z</dcterms:created>
  <dcterms:modified xsi:type="dcterms:W3CDTF">2019-12-23T16:09:29Z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