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7" r:id="rId11"/>
    <p:sldId id="266" r:id="rId12"/>
    <p:sldId id="268" r:id="rId13"/>
    <p:sldId id="278" r:id="rId14"/>
    <p:sldId id="269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24aKW7cIgXYo0B4WjxVQg==" hashData="vBLBVeCVpdjagu625nmHGt6xM1ztHKAGPTuQHsRB75k0Mxu6kSWEAcDCsD787/oV26oAKPXORT6gADjavk3Lh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4092" y="300604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11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226" y="221124"/>
            <a:ext cx="6453809" cy="6350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25929" y="235477"/>
            <a:ext cx="4740137" cy="6252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361950"/>
            <a:ext cx="4762500" cy="6134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347662"/>
            <a:ext cx="4762500" cy="616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221974"/>
            <a:ext cx="6274559" cy="62745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275" y="333375"/>
            <a:ext cx="5505450" cy="6191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4504" y="302450"/>
            <a:ext cx="6182460" cy="6185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244" y="384314"/>
            <a:ext cx="8961511" cy="5963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4749" y="384313"/>
            <a:ext cx="6105938" cy="61059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030" b="16136"/>
          <a:stretch/>
        </p:blipFill>
        <p:spPr>
          <a:xfrm>
            <a:off x="3910587" y="225287"/>
            <a:ext cx="4370826" cy="6262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250" t="10628" r="-904" b="-290"/>
          <a:stretch/>
        </p:blipFill>
        <p:spPr>
          <a:xfrm>
            <a:off x="3753678" y="183415"/>
            <a:ext cx="4684644" cy="6304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139" y="225287"/>
            <a:ext cx="8504792" cy="6262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228</TotalTime>
  <Words>422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56</cp:revision>
  <dcterms:created xsi:type="dcterms:W3CDTF">2019-07-06T15:24:30Z</dcterms:created>
  <dcterms:modified xsi:type="dcterms:W3CDTF">2019-12-23T15:15:35Z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