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7"/>
  </p:notesMasterIdLst>
  <p:sldIdLst>
    <p:sldId id="256" r:id="rId2"/>
    <p:sldId id="257" r:id="rId3"/>
    <p:sldId id="259" r:id="rId4"/>
    <p:sldId id="260" r:id="rId5"/>
    <p:sldId id="261" r:id="rId6"/>
    <p:sldId id="258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8" r:id="rId15"/>
    <p:sldId id="279" r:id="rId16"/>
    <p:sldId id="272" r:id="rId17"/>
    <p:sldId id="276" r:id="rId18"/>
    <p:sldId id="277" r:id="rId19"/>
    <p:sldId id="281" r:id="rId20"/>
    <p:sldId id="262" r:id="rId21"/>
    <p:sldId id="273" r:id="rId22"/>
    <p:sldId id="275" r:id="rId23"/>
    <p:sldId id="274" r:id="rId24"/>
    <p:sldId id="270" r:id="rId25"/>
    <p:sldId id="282" r:id="rId2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UekrhNAeQawzHE8+naIN4A==" hashData="AyAzomWqNRXEn4KDZuGoGN6t2P4ASMdftdHr6kq45BV9ZJKnZKPtDpbLxKSytOvu3IEaqlcT6691ou2O5W2nWg=="/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96" y="84"/>
      </p:cViewPr>
      <p:guideLst>
        <p:guide orient="horz" pos="2183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42C3A56-D6B8-40F4-AFEC-51CD3BE25B2D}" type="datetimeFigureOut">
              <a:rPr lang="fr-FR" smtClean="0"/>
              <a:t>23/12/2019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B65118-3A1A-41CB-B173-BFC2F31D2D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939030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98959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76710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545439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0186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520303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015269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74851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44693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386080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77961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2367809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93344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465790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4214183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39417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77864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64665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086714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52824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705036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26126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67306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1253086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559386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B65118-3A1A-41CB-B173-BFC2F31D2D58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3367717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EEB9AF-CE3D-42E7-B951-0D2A67BA1B52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7378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B51EA8-3E28-430B-8800-F9633FFDC49E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81580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62B2E3-42A7-4488-ADC5-02500F3DD581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5982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945322-031E-4B77-9112-30BB814A0AA1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01346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3276DA-7854-4774-8A2C-3283D84D2917}" type="datetime1">
              <a:rPr lang="fr-FR" smtClean="0"/>
              <a:t>23/12/2019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49582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38018D-77E5-48D4-8B7E-07DDCF3AE58D}" type="datetime1">
              <a:rPr lang="fr-FR" smtClean="0"/>
              <a:t>23/12/2019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759328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B66679-905E-47BE-82C8-2575EAAC5789}" type="datetime1">
              <a:rPr lang="fr-FR" smtClean="0"/>
              <a:t>23/12/2019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69582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12D16C-6887-45A8-819D-B4E095EE343F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5555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6B898D-8BFA-4FCB-9A9A-19147D4E2944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835349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CD751A-4BD6-40A7-8CB7-A6882E7D1B7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6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AFA78C-2AA1-4A44-9636-6BC10D1F272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5837843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6DB478-BEDD-4864-8D47-5386B974BD9B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998034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D9E0E9-5FFD-4590-9662-0B684770B019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41241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EC16E3-501B-4AC0-97BC-FC5ACF433ECD}" type="datetime1">
              <a:rPr lang="fr-FR" smtClean="0"/>
              <a:t>23/12/2019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120641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C7B1B0-1B1C-4890-8429-EC41A095D800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6002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1328A4-09CC-4F70-8618-8B6A318CDBE4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047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2B1DB-E0F9-41F1-B1B8-70FB5D8F7FD9}" type="datetime1">
              <a:rPr lang="fr-FR" smtClean="0"/>
              <a:t>23/12/2019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 je compose por vous avec ma douce et fifdèle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41426445-7423-4C7B-B111-A91E0A44CE56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832381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hf hdr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gi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9714519" cy="30469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N°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9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882886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  <p:sndAc>
          <p:stSnd loop="1">
            <p:snd r:embed="rId3" name="Ile d'Oléron .. 09 03 2011_001.wav"/>
          </p:stSnd>
        </p:sndAc>
      </p:transition>
    </mc:Choice>
    <mc:Fallback>
      <p:transition spd="slow" advTm="11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7056" y="228572"/>
            <a:ext cx="5577888" cy="640085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4" name="Rectangle 3"/>
          <p:cNvSpPr/>
          <p:nvPr/>
        </p:nvSpPr>
        <p:spPr>
          <a:xfrm>
            <a:off x="3230472" y="228572"/>
            <a:ext cx="573105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/>
                <a:solidFill>
                  <a:schemeClr val="bg2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Pour le rafraichir</a:t>
            </a:r>
            <a:endParaRPr lang="fr-FR" sz="5400" b="1" cap="none" spc="50" dirty="0">
              <a:ln w="0"/>
              <a:solidFill>
                <a:schemeClr val="bg2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0753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396075" y="450574"/>
            <a:ext cx="7302859" cy="603703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7135436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95290" y="173204"/>
            <a:ext cx="4201420" cy="6314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750533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2400" y="232046"/>
            <a:ext cx="4293704" cy="63546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220380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6989" y="498870"/>
            <a:ext cx="4678017" cy="59332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771326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39383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35628" y="553844"/>
            <a:ext cx="8767272" cy="5719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532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74560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11015" r="-1101"/>
          <a:stretch/>
        </p:blipFill>
        <p:spPr>
          <a:xfrm>
            <a:off x="3408582" y="414200"/>
            <a:ext cx="5374836" cy="61026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9817315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9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4083" y="914469"/>
            <a:ext cx="9083834" cy="5102087"/>
          </a:xfrm>
          <a:prstGeom prst="rect">
            <a:avLst/>
          </a:prstGeom>
          <a:effectLst>
            <a:softEdge rad="317500"/>
          </a:effectLst>
        </p:spPr>
      </p:pic>
    </p:spTree>
    <p:extLst>
      <p:ext uri="{BB962C8B-B14F-4D97-AF65-F5344CB8AC3E}">
        <p14:creationId xmlns:p14="http://schemas.microsoft.com/office/powerpoint/2010/main" val="2929557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8057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puor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10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8417" y="262006"/>
            <a:ext cx="4055165" cy="62255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61549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925591" y="6508147"/>
            <a:ext cx="634081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11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83495" y="349176"/>
            <a:ext cx="4625009" cy="615897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051830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2796209" y="6492875"/>
            <a:ext cx="63673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12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3792" y="384314"/>
            <a:ext cx="8066022" cy="610329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224826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17861" y="410818"/>
            <a:ext cx="8102382" cy="607678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5238345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241" b="7246"/>
          <a:stretch/>
        </p:blipFill>
        <p:spPr>
          <a:xfrm>
            <a:off x="3518038" y="126561"/>
            <a:ext cx="5155924" cy="636104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88818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15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28466" y="248478"/>
            <a:ext cx="6248056" cy="624805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2208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40821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16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76538" y="288234"/>
            <a:ext cx="6244673" cy="6096000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1494308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67325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17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4344" y="692426"/>
            <a:ext cx="9083312" cy="5473148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35412743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18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3687" y="351586"/>
            <a:ext cx="6864626" cy="61548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7043363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4805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19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37765" y="554098"/>
            <a:ext cx="8916470" cy="593350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0"/>
            <a:ext cx="6186712" cy="1404730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90712" y="-42537"/>
            <a:ext cx="6852498" cy="1182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63509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43358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76167" y="535377"/>
            <a:ext cx="8839665" cy="5787246"/>
          </a:xfrm>
          <a:prstGeom prst="rect">
            <a:avLst/>
          </a:prstGeom>
          <a:effectLst>
            <a:softEdge rad="63500"/>
          </a:effectLst>
        </p:spPr>
      </p:pic>
    </p:spTree>
    <p:extLst>
      <p:ext uri="{BB962C8B-B14F-4D97-AF65-F5344CB8AC3E}">
        <p14:creationId xmlns:p14="http://schemas.microsoft.com/office/powerpoint/2010/main" val="6752490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297336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26295" y="307927"/>
            <a:ext cx="5552661" cy="62272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544411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0829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185"/>
          <a:stretch/>
        </p:blipFill>
        <p:spPr>
          <a:xfrm>
            <a:off x="2660650" y="239204"/>
            <a:ext cx="6870700" cy="62484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190542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327569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23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8466" y="361466"/>
            <a:ext cx="6135064" cy="613506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92900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5" y="6492875"/>
            <a:ext cx="6237727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pour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24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5807" y="147218"/>
            <a:ext cx="6340386" cy="63403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74359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2">
                <a:lumMod val="40000"/>
                <a:lumOff val="60000"/>
              </a:schemeClr>
            </a:gs>
            <a:gs pos="100000">
              <a:schemeClr val="tx1">
                <a:lumMod val="65000"/>
                <a:lumOff val="35000"/>
              </a:schemeClr>
            </a:gs>
            <a:gs pos="69000">
              <a:srgbClr val="FFC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0594" y="196990"/>
            <a:ext cx="10250807" cy="6464019"/>
          </a:xfrm>
          <a:prstGeom prst="rect">
            <a:avLst/>
          </a:prstGeom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38252" y="304529"/>
            <a:ext cx="9315495" cy="624894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69059" y="1905506"/>
            <a:ext cx="8311891" cy="45243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C’était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     A en rire</a:t>
            </a:r>
          </a:p>
          <a:p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</a:t>
            </a:r>
            <a:r>
              <a:rPr lang="fr-FR" sz="9600" b="1" dirty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fr-FR" sz="96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  par Lande</a:t>
            </a:r>
            <a:endParaRPr lang="fr-FR" sz="96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>
          <a:xfrm>
            <a:off x="10402572" y="6487604"/>
            <a:ext cx="1146283" cy="370396"/>
          </a:xfrm>
        </p:spPr>
        <p:txBody>
          <a:bodyPr/>
          <a:lstStyle/>
          <a:p>
            <a:fld id="{56AC22D0-52D6-4C24-9747-EE7733E5BAC6}" type="datetime1">
              <a:rPr lang="fr-FR" sz="1100" b="1" smtClean="0">
                <a:solidFill>
                  <a:schemeClr val="bg1"/>
                </a:solidFill>
              </a:rPr>
              <a:t>23/12/2019</a:t>
            </a:fld>
            <a:endParaRPr lang="fr-FR" sz="1100" b="1" dirty="0">
              <a:solidFill>
                <a:schemeClr val="bg1"/>
              </a:solidFill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>
          <a:xfrm>
            <a:off x="3028466" y="6492875"/>
            <a:ext cx="6135064" cy="365125"/>
          </a:xfrm>
        </p:spPr>
        <p:txBody>
          <a:bodyPr/>
          <a:lstStyle/>
          <a:p>
            <a:r>
              <a:rPr lang="fr-FR" sz="1400" b="1" dirty="0" smtClean="0">
                <a:solidFill>
                  <a:schemeClr val="bg1"/>
                </a:solidFill>
              </a:rPr>
              <a:t>PPS Lande 2019 je compose </a:t>
            </a:r>
            <a:r>
              <a:rPr lang="fr-FR" sz="1400" b="1" dirty="0" err="1" smtClean="0">
                <a:solidFill>
                  <a:schemeClr val="bg1"/>
                </a:solidFill>
              </a:rPr>
              <a:t>por</a:t>
            </a:r>
            <a:r>
              <a:rPr lang="fr-FR" sz="1400" b="1" dirty="0" smtClean="0">
                <a:solidFill>
                  <a:schemeClr val="bg1"/>
                </a:solidFill>
              </a:rPr>
              <a:t> vous avec ma douce et fidèle amie</a:t>
            </a:r>
            <a:endParaRPr lang="fr-FR" sz="1400" b="1" dirty="0">
              <a:solidFill>
                <a:schemeClr val="bg1"/>
              </a:solidFill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426445-7423-4C7B-B111-A91E0A44CE56}" type="slidenum">
              <a:rPr lang="fr-FR" smtClean="0"/>
              <a:t>25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9097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500" advTm="11000">
        <p15:prstTrans prst="peelOff"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Brin">
  <a:themeElements>
    <a:clrScheme name="Brin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Brin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Brin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227</TotalTime>
  <Words>422</Words>
  <Application>Microsoft Office PowerPoint</Application>
  <PresentationFormat>Grand écran</PresentationFormat>
  <Paragraphs>106</Paragraphs>
  <Slides>25</Slides>
  <Notes>25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Century Gothic</vt:lpstr>
      <vt:lpstr>Wingdings 3</vt:lpstr>
      <vt:lpstr>Brin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56</cp:revision>
  <dcterms:created xsi:type="dcterms:W3CDTF">2019-07-06T15:24:30Z</dcterms:created>
  <dcterms:modified xsi:type="dcterms:W3CDTF">2019-12-23T14:48:38Z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