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IDt5ZiJZkUjoqM2KpM/Qg==" hashData="qGvRoFYsUW2P4Bsx5S3qKI0GjMiI1ogvFT0WFXeRsEkAUoyxcJLM8IBrvGwzwHuJibLA1scwFz9oIOi3BC6lD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8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5409" y="248477"/>
            <a:ext cx="4200940" cy="6301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297" y="238804"/>
            <a:ext cx="4698346" cy="624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8295" y="153726"/>
            <a:ext cx="4015409" cy="6333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7167" y="371694"/>
            <a:ext cx="6136363" cy="6115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5" y="341243"/>
            <a:ext cx="6155291" cy="6155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348" y="220983"/>
            <a:ext cx="6427304" cy="6266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554" y="392867"/>
            <a:ext cx="8645018" cy="6094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861" y="331304"/>
            <a:ext cx="8208399" cy="6156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5406" y="101431"/>
            <a:ext cx="5521187" cy="6386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39" y="437322"/>
            <a:ext cx="8887923" cy="5910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 b="10724"/>
          <a:stretch/>
        </p:blipFill>
        <p:spPr>
          <a:xfrm>
            <a:off x="3518038" y="365100"/>
            <a:ext cx="5155924" cy="6122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6480" y="583096"/>
            <a:ext cx="8569074" cy="5698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226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2019-12-23T14:38:58Z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