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vSxmUQSvtt0BGvpoNRrGw==" hashData="apcvKAe5DIG7PJepjpBQpFdnsa/6mwW4hOwkfD2KikEMkFED+Ivjl4C53NE3yYJCkwMPurnH3AQHTOAVdgLdD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7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122" y="275954"/>
            <a:ext cx="4664765" cy="6235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1096" y="381000"/>
            <a:ext cx="4903304" cy="6129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867" y="384313"/>
            <a:ext cx="8083829" cy="6103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348" y="219632"/>
            <a:ext cx="5022574" cy="6269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384313"/>
            <a:ext cx="6124960" cy="6099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39" y="477078"/>
            <a:ext cx="8828140" cy="5870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4" y="283816"/>
            <a:ext cx="4704523" cy="6272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8330" y="237015"/>
            <a:ext cx="5221357" cy="6256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164745" y="285587"/>
            <a:ext cx="3862509" cy="6202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3" b="7440"/>
          <a:stretch/>
        </p:blipFill>
        <p:spPr>
          <a:xfrm>
            <a:off x="3531290" y="139813"/>
            <a:ext cx="5129420" cy="6347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514350"/>
            <a:ext cx="5715000" cy="5829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2226" y="317390"/>
            <a:ext cx="6374296" cy="6236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226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2019-07-06T15:24:30Z</dcterms:created>
  <dcterms:modified xsi:type="dcterms:W3CDTF">2019-12-23T14:30:42Z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