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J/3ArtV0uHAsWFG1Rp5Pg==" hashData="P7cW2uh0yu3lF0QefWsWGVRaPGS4sGyZCS/jznNq6n6I2QBjD3MohOnqalSpxKvXdH8Le+nhiT6j2aLGCPNph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6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69332" y="3003848"/>
            <a:ext cx="86533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Petits cadeaux pour Noël</a:t>
            </a: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6325" y="397565"/>
            <a:ext cx="5465860" cy="598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544" y="369485"/>
            <a:ext cx="8162126" cy="61181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906665" y="47525"/>
            <a:ext cx="63786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2000" b="1" dirty="0">
                <a:solidFill>
                  <a:schemeClr val="bg1"/>
                </a:solidFill>
              </a:rPr>
              <a:t>Préparer les « </a:t>
            </a:r>
            <a:r>
              <a:rPr lang="fr-FR" sz="2000" b="1" dirty="0" smtClean="0">
                <a:solidFill>
                  <a:schemeClr val="bg1"/>
                </a:solidFill>
              </a:rPr>
              <a:t>berdelles </a:t>
            </a:r>
            <a:r>
              <a:rPr lang="fr-FR" sz="2000" b="1" dirty="0">
                <a:solidFill>
                  <a:schemeClr val="bg1"/>
                </a:solidFill>
              </a:rPr>
              <a:t>», petits gâteaux typiques.</a:t>
            </a:r>
          </a:p>
        </p:txBody>
      </p:sp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1583" y="495436"/>
            <a:ext cx="5168347" cy="59588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8047" y="276062"/>
            <a:ext cx="44759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Acheter la caisse à outils de Noël :</a:t>
            </a:r>
          </a:p>
        </p:txBody>
      </p:sp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0658" y="357809"/>
            <a:ext cx="8327783" cy="61297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77760" y="9345"/>
            <a:ext cx="56364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2000" b="1" dirty="0">
                <a:solidFill>
                  <a:schemeClr val="bg1"/>
                </a:solidFill>
              </a:rPr>
              <a:t>Fabriquer son propre calendrier de l'Avent :</a:t>
            </a:r>
          </a:p>
        </p:txBody>
      </p:sp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633" y="370595"/>
            <a:ext cx="7580489" cy="61170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21372" y="0"/>
            <a:ext cx="8349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r>
              <a:rPr lang="fr-FR" sz="2000" b="1" dirty="0">
                <a:solidFill>
                  <a:schemeClr val="bg1"/>
                </a:solidFill>
              </a:rPr>
              <a:t>Ainsi que quelques couronnes de l'Avent  qui décoreront la table :</a:t>
            </a:r>
          </a:p>
        </p:txBody>
      </p:sp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804" y="374359"/>
            <a:ext cx="7797335" cy="61132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019950" y="0"/>
            <a:ext cx="4152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Enfin, ne pas oublier la crèche : </a:t>
            </a:r>
          </a:p>
        </p:txBody>
      </p:sp>
      <p:sp>
        <p:nvSpPr>
          <p:cNvPr id="4" name="Rectangle 3"/>
          <p:cNvSpPr/>
          <p:nvPr/>
        </p:nvSpPr>
        <p:spPr>
          <a:xfrm>
            <a:off x="3713653" y="5890075"/>
            <a:ext cx="47596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Elle n'est pas belle la vie en ALSACE !</a:t>
            </a:r>
          </a:p>
        </p:txBody>
      </p:sp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674" y="755374"/>
            <a:ext cx="8519898" cy="51020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67530" y="2093898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Et il y a une religion qui voudrait changer notre mode de vie... ??? !!! ???</a:t>
            </a:r>
          </a:p>
        </p:txBody>
      </p:sp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028466" y="2667492"/>
            <a:ext cx="640592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JAMAIS !</a:t>
            </a:r>
          </a:p>
        </p:txBody>
      </p:sp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11579" y="2093898"/>
            <a:ext cx="9526967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Oh non au grand</a:t>
            </a:r>
          </a:p>
          <a:p>
            <a:r>
              <a:rPr lang="fr-FR" sz="8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8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JAMAIS </a:t>
            </a:r>
            <a:r>
              <a:rPr lang="fr-FR" sz="8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371905" y="1942019"/>
            <a:ext cx="11561178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aux Français </a:t>
            </a:r>
          </a:p>
          <a:p>
            <a:pPr algn="ctr"/>
            <a:r>
              <a:rPr lang="fr-FR" sz="9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s’adapter ? </a:t>
            </a:r>
            <a:endParaRPr lang="fr-FR" sz="9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235</TotalTime>
  <Words>513</Words>
  <Application>Microsoft Office PowerPoint</Application>
  <PresentationFormat>Grand écran</PresentationFormat>
  <Paragraphs>119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2019-12-23T14:18:00Z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