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wF7IQGZg4F+23hRCRhuWQ==" hashData="mqpRdfp5PI3tC2tf7jd3tGl0wopqVjpx1kbL4bYe349LSsZ6fEtn13XcQNGof40du6+qbTQWM/SVEJbHTDv74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5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361470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6" b="5210"/>
          <a:stretch/>
        </p:blipFill>
        <p:spPr>
          <a:xfrm>
            <a:off x="1660784" y="503584"/>
            <a:ext cx="8870432" cy="59840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5" y="447261"/>
            <a:ext cx="6049274" cy="60492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017" y="303953"/>
            <a:ext cx="6009513" cy="6122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6225" y="381000"/>
            <a:ext cx="401955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480" y="1046402"/>
            <a:ext cx="8672092" cy="4797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381000"/>
            <a:ext cx="41148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791" y="569843"/>
            <a:ext cx="8586950" cy="57541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6828" y="374437"/>
            <a:ext cx="7293519" cy="6113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165" y="511534"/>
            <a:ext cx="6997148" cy="5947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70" y="415039"/>
            <a:ext cx="7619999" cy="6080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7733" y="256761"/>
            <a:ext cx="6496534" cy="6135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232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2019-12-23T13:56:48Z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