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Mf2ONcgWauTcgvJyAi17Q==" hashData="A9/ofUpaXZcnhBolf6PxI1JkZMNowRU4jUl06msCyVX5njGM6AXdSZTxwVgOE5XgQRM0P0W0jY+KaS72yiTxR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2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20/12/2019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20/12/2019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20/12/2019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20/12/2019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4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087" y="207221"/>
            <a:ext cx="5155095" cy="6297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579" y="318052"/>
            <a:ext cx="8353715" cy="6169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606" y="291548"/>
            <a:ext cx="8272054" cy="6196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962" y="146421"/>
            <a:ext cx="6354072" cy="634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67463"/>
            <a:ext cx="6274560" cy="6185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109" y="275734"/>
            <a:ext cx="7620769" cy="6274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302" y="375729"/>
            <a:ext cx="8541396" cy="6179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696" b="3112"/>
          <a:stretch/>
        </p:blipFill>
        <p:spPr>
          <a:xfrm>
            <a:off x="2788013" y="282620"/>
            <a:ext cx="6615974" cy="63657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5591" y="450573"/>
            <a:ext cx="940904" cy="86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8444" y="952164"/>
            <a:ext cx="8877034" cy="5249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51" b="3339"/>
          <a:stretch/>
        </p:blipFill>
        <p:spPr>
          <a:xfrm>
            <a:off x="3025810" y="514350"/>
            <a:ext cx="6250712" cy="59732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3580" y="622852"/>
            <a:ext cx="1768833" cy="10759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2413" y="930138"/>
            <a:ext cx="1202311" cy="49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287" y="225287"/>
            <a:ext cx="6384235" cy="63842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3374" y="583095"/>
            <a:ext cx="1577009" cy="34455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2287" y="225287"/>
            <a:ext cx="1548846" cy="1126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665343" y="153065"/>
            <a:ext cx="6861313" cy="6334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239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2019-12-20T20:04:09Z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