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59" r:id="rId4"/>
    <p:sldId id="260" r:id="rId5"/>
    <p:sldId id="261" r:id="rId6"/>
    <p:sldId id="268" r:id="rId7"/>
    <p:sldId id="264" r:id="rId8"/>
    <p:sldId id="258" r:id="rId9"/>
    <p:sldId id="266" r:id="rId10"/>
    <p:sldId id="263" r:id="rId11"/>
    <p:sldId id="267" r:id="rId12"/>
    <p:sldId id="269" r:id="rId13"/>
    <p:sldId id="278" r:id="rId14"/>
    <p:sldId id="279" r:id="rId15"/>
    <p:sldId id="284" r:id="rId16"/>
    <p:sldId id="285" r:id="rId17"/>
    <p:sldId id="265" r:id="rId18"/>
    <p:sldId id="286" r:id="rId19"/>
    <p:sldId id="272" r:id="rId20"/>
    <p:sldId id="276" r:id="rId21"/>
    <p:sldId id="277" r:id="rId22"/>
    <p:sldId id="281" r:id="rId23"/>
    <p:sldId id="262" r:id="rId24"/>
    <p:sldId id="283" r:id="rId25"/>
    <p:sldId id="273" r:id="rId26"/>
    <p:sldId id="275" r:id="rId27"/>
    <p:sldId id="274" r:id="rId28"/>
    <p:sldId id="270" r:id="rId29"/>
    <p:sldId id="282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enY0wjUcMIJxGmOC77uXw==" hashData="A9y5GebGmZdB4/9mAexIP7SsZ3pkkhxH+E715+MnyMaZtD8JB09l6QEcAq+MdzqMrYbCnvhLrkozLFocKbDZl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" y="7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13/03/2020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1452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0968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6106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2379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2191A-9A94-4CDA-97ED-86C6CEAB3A0E}" type="datetime1">
              <a:rPr lang="fr-FR" smtClean="0"/>
              <a:t>13/03/2020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978A-FE81-4C3D-9550-D42AA2AADB90}" type="datetime1">
              <a:rPr lang="fr-FR" smtClean="0"/>
              <a:t>13/03/2020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20E9-AD41-4F53-B653-1350ED767889}" type="datetime1">
              <a:rPr lang="fr-FR" smtClean="0"/>
              <a:t>13/03/2020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634AD-5BC8-4C14-80AC-79B9700FFAE0}" type="datetime1">
              <a:rPr lang="fr-FR" smtClean="0"/>
              <a:t>13/03/2020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0ECFC-DFBD-4E5B-95CA-EA59D837BA07}" type="datetime1">
              <a:rPr lang="fr-FR" smtClean="0"/>
              <a:t>13/03/2020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789D3-183E-4ADB-BEFA-EC46F6D07A8E}" type="datetime1">
              <a:rPr lang="fr-FR" smtClean="0"/>
              <a:t>13/03/2020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9A44F-148D-4BD3-A7F7-3FAA07A81A4F}" type="datetime1">
              <a:rPr lang="fr-FR" smtClean="0"/>
              <a:t>13/03/2020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969F3-6979-48A7-8A5C-4541A77612FC}" type="datetime1">
              <a:rPr lang="fr-FR" smtClean="0"/>
              <a:t>13/03/2020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12457-92F0-46F3-AAA7-851625CC389B}" type="datetime1">
              <a:rPr lang="fr-FR" smtClean="0"/>
              <a:t>13/03/2020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BD5B4-66AA-4A5B-911B-92928666D48E}" type="datetime1">
              <a:rPr lang="fr-FR" smtClean="0"/>
              <a:t>13/03/2020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BCD9D-5152-4E39-B5F5-93458758A5B5}" type="datetime1">
              <a:rPr lang="fr-FR" smtClean="0"/>
              <a:t>13/03/2020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C197-4788-4E21-846C-A938C9D4A968}" type="datetime1">
              <a:rPr lang="fr-FR" smtClean="0"/>
              <a:t>13/03/2020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FCC09-41A4-4F0E-B3D8-75AD5EE204CE}" type="datetime1">
              <a:rPr lang="fr-FR" smtClean="0"/>
              <a:t>13/03/2020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BAF6-21CF-408A-866F-38C8D723ADDF}" type="datetime1">
              <a:rPr lang="fr-FR" smtClean="0"/>
              <a:t>13/03/2020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2451-6E2F-44BA-A560-239C5AD40FB8}" type="datetime1">
              <a:rPr lang="fr-FR" smtClean="0"/>
              <a:t>13/03/2020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10EF-CE15-44A9-9590-AD50F00294CC}" type="datetime1">
              <a:rPr lang="fr-FR" smtClean="0"/>
              <a:t>13/03/2020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AB558-BCEF-47BA-8CB1-157875176024}" type="datetime1">
              <a:rPr lang="fr-FR" smtClean="0"/>
              <a:t>13/03/2020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34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A1106AD-059B-4594-B73B-CEED8A285A6A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62035" y="6508184"/>
            <a:ext cx="62679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1F207F7-49E4-4C75-8F48-8749275D9C1C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480FD9A-8B19-40E8-8F15-1728D419FE2A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520AEF3-A2A5-4BC8-82E7-3DFB48B58175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CC8ED48-2BA4-45FC-8087-F326BFB70A86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187" y="433552"/>
            <a:ext cx="6508099" cy="5955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4F886FC-33BE-4702-953A-C5861C501CDF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247" y="473390"/>
            <a:ext cx="9351505" cy="299212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9183" y="3370707"/>
            <a:ext cx="6853634" cy="31168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9CF6F6E-A467-42DC-8A97-D4BFBB3FF077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213" y="778130"/>
            <a:ext cx="8000683" cy="5312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70AC507-5D7C-4DAB-93E7-243CB36B0EE4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148" y="330008"/>
            <a:ext cx="5948382" cy="6009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1149F87-38BA-43FB-BF6F-459C2FB75889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5" y="485000"/>
            <a:ext cx="6115535" cy="5906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9EE259F-7DC4-419F-9129-69B82B7CBF66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7C89646-557C-4ADC-BCBD-F784CB5E0844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5590" y="406435"/>
            <a:ext cx="6340817" cy="6045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CC7B461-C94C-49A1-A8EC-ED6B5D4957DE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7743" y="408514"/>
            <a:ext cx="7588928" cy="6079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EFEB0EF-DCE3-45F3-8641-9D8B445A73FC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8616" y="405438"/>
            <a:ext cx="6397905" cy="60821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412845"/>
            <a:ext cx="6248056" cy="5925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258" y="408771"/>
            <a:ext cx="7005484" cy="6078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2984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4645" y="312488"/>
            <a:ext cx="5751871" cy="6180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49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F9BB453-5468-45CD-A037-AA876DC8724C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4271" y="360284"/>
            <a:ext cx="8037871" cy="6111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F9BB453-5468-45CD-A037-AA876DC8724C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975" y="350895"/>
            <a:ext cx="7197212" cy="6114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0980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230FBA4-9E17-48B1-BC71-959EF27505C2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272335F-623A-4CED-A82E-20992F2C90DD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E392C1E-129B-4E0B-BCEE-080F01096F43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D5AA98F-BB1F-41FB-B097-D119D0DFEF84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D0E866E-5A38-4B88-85C4-1A44D9163415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835" y="292982"/>
            <a:ext cx="8894619" cy="6291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D0E866E-5A38-4B88-85C4-1A44D9163415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4308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E98BC49-1FFF-4B24-B1EF-35179B77F751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C572575-ACBC-4EB3-9C5D-7A62C42AE2F9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23B06CB-11AB-4A2A-AE43-308070F17B58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867AA9A-0AF1-4673-A86B-BAE8E41BBA72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4E1975E-914E-4B8F-9E60-343225012DD0}" type="datetime1">
              <a:rPr lang="fr-FR" sz="1100" b="1" smtClean="0">
                <a:solidFill>
                  <a:schemeClr val="bg1"/>
                </a:solidFill>
              </a:rPr>
              <a:t>13/03/2020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243</TotalTime>
  <Words>509</Words>
  <Application>Microsoft Office PowerPoint</Application>
  <PresentationFormat>Grand écran</PresentationFormat>
  <Paragraphs>126</Paragraphs>
  <Slides>29</Slides>
  <Notes>29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65</cp:revision>
  <dcterms:created xsi:type="dcterms:W3CDTF">2019-07-06T15:24:30Z</dcterms:created>
  <dcterms:modified xsi:type="dcterms:W3CDTF">2020-03-13T17:58:20Z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