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0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6" r:id="rId10"/>
    <p:sldId id="267" r:id="rId11"/>
    <p:sldId id="268" r:id="rId12"/>
    <p:sldId id="269" r:id="rId13"/>
    <p:sldId id="278" r:id="rId14"/>
    <p:sldId id="279" r:id="rId15"/>
    <p:sldId id="284" r:id="rId16"/>
    <p:sldId id="285" r:id="rId17"/>
    <p:sldId id="265" r:id="rId18"/>
    <p:sldId id="272" r:id="rId19"/>
    <p:sldId id="276" r:id="rId20"/>
    <p:sldId id="277" r:id="rId21"/>
    <p:sldId id="281" r:id="rId22"/>
    <p:sldId id="262" r:id="rId23"/>
    <p:sldId id="283" r:id="rId24"/>
    <p:sldId id="273" r:id="rId25"/>
    <p:sldId id="275" r:id="rId26"/>
    <p:sldId id="274" r:id="rId27"/>
    <p:sldId id="270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pUaYbrx4I33Vj/PDYkKpQ==" hashData="ThleIW8qcOmmmItB4AQHJ24yDw9xDz8jio9JD1UIPfwc/dBAKEXQ/uRh5hB3/YV0/4C3C03U541SO2pWh67md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07/02/2020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145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0968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2379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2191A-9A94-4CDA-97ED-86C6CEAB3A0E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0978A-FE81-4C3D-9550-D42AA2AADB90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5020E9-AD41-4F53-B653-1350ED767889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634AD-5BC8-4C14-80AC-79B9700FFAE0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0ECFC-DFBD-4E5B-95CA-EA59D837BA07}" type="datetime1">
              <a:rPr lang="fr-FR" smtClean="0"/>
              <a:t>07/02/2020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789D3-183E-4ADB-BEFA-EC46F6D07A8E}" type="datetime1">
              <a:rPr lang="fr-FR" smtClean="0"/>
              <a:t>07/02/2020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9A44F-148D-4BD3-A7F7-3FAA07A81A4F}" type="datetime1">
              <a:rPr lang="fr-FR" smtClean="0"/>
              <a:t>07/02/2020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969F3-6979-48A7-8A5C-4541A77612FC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12457-92F0-46F3-AAA7-851625CC389B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BD5B4-66AA-4A5B-911B-92928666D48E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BCD9D-5152-4E39-B5F5-93458758A5B5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C197-4788-4E21-846C-A938C9D4A968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FCC09-41A4-4F0E-B3D8-75AD5EE204CE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BBAF6-21CF-408A-866F-38C8D723ADDF}" type="datetime1">
              <a:rPr lang="fr-FR" smtClean="0"/>
              <a:t>07/02/2020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F12451-6E2F-44BA-A560-239C5AD40FB8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010EF-CE15-44A9-9590-AD50F00294CC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AAB558-BCEF-47BA-8CB1-157875176024}" type="datetime1">
              <a:rPr lang="fr-FR" smtClean="0"/>
              <a:t>07/02/2020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1040381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33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A1106AD-059B-4594-B73B-CEED8A285A6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62035" y="6508184"/>
            <a:ext cx="62679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1F207F7-49E4-4C75-8F48-8749275D9C1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480FD9A-8B19-40E8-8F15-1728D419FE2A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4305" y="127832"/>
            <a:ext cx="5835316" cy="657072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0945" y="3256482"/>
            <a:ext cx="1182727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Surtout ne racontes à personne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que la nudité est interdite à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planète ? Car des sanctions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s’impose car il n’aime pas cela ?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8520AEF3-A2A5-4BC8-82E7-3DFB48B581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0"/>
          <a:stretch/>
        </p:blipFill>
        <p:spPr>
          <a:xfrm>
            <a:off x="3920486" y="0"/>
            <a:ext cx="4364532" cy="6400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CC8ED48-2BA4-45FC-8087-F326BFB70A8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3"/>
          <a:stretch/>
        </p:blipFill>
        <p:spPr>
          <a:xfrm>
            <a:off x="3746557" y="156077"/>
            <a:ext cx="4698885" cy="63315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A70AC507-5D7C-4DAB-93E7-243CB36B0EE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883" y="182936"/>
            <a:ext cx="5164233" cy="6304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E9EE259F-7DC4-419F-9129-69B82B7CBF66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09CF6F6E-A467-42DC-8A97-D4BFBB3FF077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7187" y="0"/>
            <a:ext cx="3857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1149F87-38BA-43FB-BF6F-459C2FB7588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6109" y="235066"/>
            <a:ext cx="7315200" cy="6339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7C89646-557C-4ADC-BCBD-F784CB5E084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33"/>
          <a:stretch/>
        </p:blipFill>
        <p:spPr>
          <a:xfrm>
            <a:off x="3643745" y="144571"/>
            <a:ext cx="4904510" cy="6363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4F886FC-33BE-4702-953A-C5861C501CDF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3"/>
          <a:stretch/>
        </p:blipFill>
        <p:spPr>
          <a:xfrm>
            <a:off x="3719063" y="138148"/>
            <a:ext cx="4753874" cy="63494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BCC7B461-C94C-49A1-A8EC-ED6B5D4957DE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7833" y="265257"/>
            <a:ext cx="6648675" cy="6222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6EFEB0EF-DCE3-45F3-8641-9D8B445A73F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1673" y="155700"/>
            <a:ext cx="4253346" cy="6360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526" y="414444"/>
            <a:ext cx="7135091" cy="6040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8105" y="1023676"/>
            <a:ext cx="8972913" cy="48229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2984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2532E84-9B2A-44A6-85FF-4F55F0A20D7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654" y="235527"/>
            <a:ext cx="8614275" cy="6308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149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F9BB453-5468-45CD-A037-AA876DC8724C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168" y="152764"/>
            <a:ext cx="8393663" cy="6334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C230FBA4-9E17-48B1-BC71-959EF27505C2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7272335F-623A-4CED-A82E-20992F2C90DD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E392C1E-129B-4E0B-BCEE-080F01096F43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4D5AA98F-BB1F-41FB-B097-D119D0DFEF84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835" y="292982"/>
            <a:ext cx="8894619" cy="6291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2D0E866E-5A38-4B88-85C4-1A44D9163415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4308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3E98BC49-1FFF-4B24-B1EF-35179B77F751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C572575-ACBC-4EB3-9C5D-7A62C42AE2F9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D23B06CB-11AB-4A2A-AE43-308070F17B58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9867AA9A-0AF1-4673-A86B-BAE8E41BBA72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14E1975E-914E-4B8F-9E60-343225012DD0}" type="datetime1">
              <a:rPr lang="fr-FR" sz="1100" b="1" smtClean="0">
                <a:solidFill>
                  <a:schemeClr val="bg1"/>
                </a:solidFill>
              </a:rPr>
              <a:t>07/02/2020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smtClean="0">
                <a:solidFill>
                  <a:schemeClr val="bg1"/>
                </a:solidFill>
              </a:rPr>
              <a:t>PPS Lande 2020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232</TotalTime>
  <Words>493</Words>
  <Application>Microsoft Office PowerPoint</Application>
  <PresentationFormat>Grand écran</PresentationFormat>
  <Paragraphs>122</Paragraphs>
  <Slides>28</Slides>
  <Notes>28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62</cp:revision>
  <dcterms:created xsi:type="dcterms:W3CDTF">2019-07-06T15:24:30Z</dcterms:created>
  <dcterms:modified xsi:type="dcterms:W3CDTF">2020-02-07T18:46:12Z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