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84" r:id="rId17"/>
    <p:sldId id="285" r:id="rId18"/>
    <p:sldId id="272" r:id="rId19"/>
    <p:sldId id="276" r:id="rId20"/>
    <p:sldId id="277" r:id="rId21"/>
    <p:sldId id="281" r:id="rId22"/>
    <p:sldId id="262" r:id="rId23"/>
    <p:sldId id="283" r:id="rId24"/>
    <p:sldId id="273" r:id="rId25"/>
    <p:sldId id="275" r:id="rId26"/>
    <p:sldId id="274" r:id="rId27"/>
    <p:sldId id="270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8d8so8F55iSDjmGhMbqcA==" hashData="voEcHIxFyF5GguLXdruAGzcN5ZXuBjlaFS3V3Je8OJ4wiTMGPegHTdYY7NMuPHvoVs4nJzQt1eFziaSMy+cfr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07/02/2020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484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12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2379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2191A-9A94-4CDA-97ED-86C6CEAB3A0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978A-FE81-4C3D-9550-D42AA2AADB90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20E9-AD41-4F53-B653-1350ED767889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634AD-5BC8-4C14-80AC-79B9700FFAE0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0ECFC-DFBD-4E5B-95CA-EA59D837BA07}" type="datetime1">
              <a:rPr lang="fr-FR" smtClean="0"/>
              <a:t>07/02/2020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789D3-183E-4ADB-BEFA-EC46F6D07A8E}" type="datetime1">
              <a:rPr lang="fr-FR" smtClean="0"/>
              <a:t>07/02/2020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9A44F-148D-4BD3-A7F7-3FAA07A81A4F}" type="datetime1">
              <a:rPr lang="fr-FR" smtClean="0"/>
              <a:t>07/02/2020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969F3-6979-48A7-8A5C-4541A77612FC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2457-92F0-46F3-AAA7-851625CC389B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BD5B4-66AA-4A5B-911B-92928666D48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BCD9D-5152-4E39-B5F5-93458758A5B5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C197-4788-4E21-846C-A938C9D4A968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FCC09-41A4-4F0E-B3D8-75AD5EE204CE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BAF6-21CF-408A-866F-38C8D723ADDF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2451-6E2F-44BA-A560-239C5AD40FB8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10EF-CE15-44A9-9590-AD50F00294CC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B558-BCEF-47BA-8CB1-157875176024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32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A1106AD-059B-4594-B73B-CEED8A285A6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62035" y="6508184"/>
            <a:ext cx="62679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1F207F7-49E4-4C75-8F48-8749275D9C1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80FD9A-8B19-40E8-8F15-1728D419FE2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520AEF3-A2A5-4BC8-82E7-3DFB48B581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9291" y="223191"/>
            <a:ext cx="6913418" cy="61438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22573" y="2588350"/>
            <a:ext cx="1074685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Oh que c’est super , de dormir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à l’assemblée nationale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C8ED48-2BA4-45FC-8087-F326BFB70A8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5113" r="-290" b="16860"/>
          <a:stretch/>
        </p:blipFill>
        <p:spPr>
          <a:xfrm>
            <a:off x="1378782" y="736167"/>
            <a:ext cx="9434436" cy="5458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0AC507-5D7C-4DAB-93E7-243CB36B0EE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0516" y="182707"/>
            <a:ext cx="6670964" cy="62077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EE259F-7DC4-419F-9129-69B82B7CBF6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CF6F6E-A467-42DC-8A97-D4BFBB3FF07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6" b="44646"/>
          <a:stretch/>
        </p:blipFill>
        <p:spPr>
          <a:xfrm>
            <a:off x="1306546" y="336185"/>
            <a:ext cx="9578907" cy="6151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1"/>
          <a:stretch/>
        </p:blipFill>
        <p:spPr>
          <a:xfrm>
            <a:off x="1580141" y="1010950"/>
            <a:ext cx="9031718" cy="49091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149F87-38BA-43FB-BF6F-459C2FB7588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8"/>
          <a:stretch/>
        </p:blipFill>
        <p:spPr>
          <a:xfrm>
            <a:off x="3487579" y="142222"/>
            <a:ext cx="5216841" cy="634538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7C89646-557C-4ADC-BCBD-F784CB5E084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727" y="303415"/>
            <a:ext cx="7869382" cy="6164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F886FC-33BE-4702-953A-C5861C501CDF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2592" y="387927"/>
            <a:ext cx="8741689" cy="6099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CC7B461-C94C-49A1-A8EC-ED6B5D4957DE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7629" y="349479"/>
            <a:ext cx="7245927" cy="6138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EFEB0EF-DCE3-45F3-8641-9D8B445A73F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6"/>
          <a:stretch/>
        </p:blipFill>
        <p:spPr>
          <a:xfrm>
            <a:off x="1677238" y="758860"/>
            <a:ext cx="8837524" cy="541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6"/>
          <a:stretch/>
        </p:blipFill>
        <p:spPr>
          <a:xfrm>
            <a:off x="1489363" y="1671933"/>
            <a:ext cx="9213273" cy="3587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7"/>
          <a:stretch/>
        </p:blipFill>
        <p:spPr>
          <a:xfrm>
            <a:off x="1311579" y="1207222"/>
            <a:ext cx="9549112" cy="4516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5544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23850"/>
            <a:ext cx="9144000" cy="6210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65304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230FBA4-9E17-48B1-BC71-959EF27505C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272335F-623A-4CED-A82E-20992F2C90D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392C1E-129B-4E0B-BCEE-080F01096F4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D5AA98F-BB1F-41FB-B097-D119D0DFEF8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835" y="292982"/>
            <a:ext cx="8894619" cy="6291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4308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98BC49-1FFF-4B24-B1EF-35179B77F75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C572575-ACBC-4EB3-9C5D-7A62C42AE2F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B06CB-11AB-4A2A-AE43-308070F17B5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7AA9A-0AF1-4673-A86B-BAE8E41BBA7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E1975E-914E-4B8F-9E60-343225012DD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239</TotalTime>
  <Words>504</Words>
  <Application>Microsoft Office PowerPoint</Application>
  <PresentationFormat>Grand écran</PresentationFormat>
  <Paragraphs>124</Paragraphs>
  <Slides>28</Slides>
  <Notes>28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63</cp:revision>
  <dcterms:created xsi:type="dcterms:W3CDTF">2019-07-06T15:24:30Z</dcterms:created>
  <dcterms:modified xsi:type="dcterms:W3CDTF">2020-02-07T18:36:15Z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