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9" r:id="rId4"/>
    <p:sldId id="260" r:id="rId5"/>
    <p:sldId id="261" r:id="rId6"/>
    <p:sldId id="258" r:id="rId7"/>
    <p:sldId id="264" r:id="rId8"/>
    <p:sldId id="265" r:id="rId9"/>
    <p:sldId id="266" r:id="rId10"/>
    <p:sldId id="267" r:id="rId11"/>
    <p:sldId id="268" r:id="rId12"/>
    <p:sldId id="263" r:id="rId13"/>
    <p:sldId id="278" r:id="rId14"/>
    <p:sldId id="269" r:id="rId15"/>
    <p:sldId id="279" r:id="rId16"/>
    <p:sldId id="272" r:id="rId17"/>
    <p:sldId id="276" r:id="rId18"/>
    <p:sldId id="277" r:id="rId19"/>
    <p:sldId id="281" r:id="rId20"/>
    <p:sldId id="262" r:id="rId21"/>
    <p:sldId id="283" r:id="rId22"/>
    <p:sldId id="273" r:id="rId23"/>
    <p:sldId id="275" r:id="rId24"/>
    <p:sldId id="274" r:id="rId25"/>
    <p:sldId id="270" r:id="rId26"/>
    <p:sldId id="282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bkvnobK7GRroSebjeYQjA==" hashData="FHXemjjTgyo5068W6XqPGlr848bf9Q/isHStiQts51qCL0BrFV2ofkBByef6QrtqUEem7YWNHLmy/v1EL9dCO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07/02/2020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2379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2191A-9A94-4CDA-97ED-86C6CEAB3A0E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978A-FE81-4C3D-9550-D42AA2AADB90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20E9-AD41-4F53-B653-1350ED767889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634AD-5BC8-4C14-80AC-79B9700FFAE0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0ECFC-DFBD-4E5B-95CA-EA59D837BA07}" type="datetime1">
              <a:rPr lang="fr-FR" smtClean="0"/>
              <a:t>07/02/2020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789D3-183E-4ADB-BEFA-EC46F6D07A8E}" type="datetime1">
              <a:rPr lang="fr-FR" smtClean="0"/>
              <a:t>07/02/2020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9A44F-148D-4BD3-A7F7-3FAA07A81A4F}" type="datetime1">
              <a:rPr lang="fr-FR" smtClean="0"/>
              <a:t>07/02/2020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969F3-6979-48A7-8A5C-4541A77612FC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12457-92F0-46F3-AAA7-851625CC389B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BD5B4-66AA-4A5B-911B-92928666D48E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BCD9D-5152-4E39-B5F5-93458758A5B5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C197-4788-4E21-846C-A938C9D4A968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FCC09-41A4-4F0E-B3D8-75AD5EE204CE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BAF6-21CF-408A-866F-38C8D723ADDF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2451-6E2F-44BA-A560-239C5AD40FB8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10EF-CE15-44A9-9590-AD50F00294CC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AB558-BCEF-47BA-8CB1-157875176024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31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A1106AD-059B-4594-B73B-CEED8A285A6A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62035" y="6508184"/>
            <a:ext cx="62679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1F207F7-49E4-4C75-8F48-8749275D9C1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480FD9A-8B19-40E8-8F15-1728D419FE2A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520AEF3-A2A5-4BC8-82E7-3DFB48B581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531812" y="2911515"/>
            <a:ext cx="108061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LES SEPT DÉFAUTS DU ZIZI…</a:t>
            </a: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CC8ED48-2BA4-45FC-8087-F326BFB70A86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11715" y="447385"/>
            <a:ext cx="849085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5400" b="1" dirty="0">
              <a:solidFill>
                <a:schemeClr val="bg1"/>
              </a:solidFill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Alors là c'est tellement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bien dit que je ne peux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m'empêcher de faire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suivre car il est toujours à l’ombre !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70AC507-5D7C-4DAB-93E7-243CB36B0EE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77091" y="0"/>
            <a:ext cx="1163781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Les 7 défauts du zizi :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1 : il a un trou dans la tête.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2 : il a des rides autour du cou.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3 : il a deux gosses à sa charge.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4 : son plus proche voisin est un trou du c..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5 : il travaille au noir!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6 : il paye en liquide!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7 : il s'évanouit toujours, après le Travail !</a:t>
            </a: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9CF6F6E-A467-42DC-8A97-D4BFBB3FF077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6" y="1049467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La réponse du zizi : 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Moi, le zizi, je déclare demander une augmentation de salaire   pour les raisons suivantes : </a:t>
            </a: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F9BB453-5468-45CD-A037-AA876DC8724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448335" y="96982"/>
            <a:ext cx="11540835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Je travaille physiquement.</a:t>
            </a:r>
          </a:p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Je travaille à de grandes profondeurs. </a:t>
            </a:r>
          </a:p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Je plonge tête première dans tout ce que je fais. </a:t>
            </a:r>
          </a:p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Je n'ai pas congé les fins de semaine ni les jours fériés. </a:t>
            </a:r>
          </a:p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Je travaille dans un environnement humide. </a:t>
            </a:r>
          </a:p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Je travaille dans un endroit sombre et avec une mauvaise ventilation. </a:t>
            </a: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1149F87-38BA-43FB-BF6F-459C2FB75889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828800" y="1049467"/>
            <a:ext cx="8991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Je travaille à des températures extrêmes.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Mon travail m'expose à des maladies contagieuses.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Sincèrement,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 zizi .... </a:t>
            </a: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7C89646-557C-4ADC-BCBD-F784CB5E084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531812" y="-375813"/>
            <a:ext cx="11258406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L'ADMINISTRATION LUI A RÉPONDU :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Après avoir étudié votre demande et avoir considéré les arguments que vous avez soulevés, l'administration rejette votre requête pour les raisons suivantes: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ne travaillez pas 8 heures d'affilées.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vous endormez après de courtes périodes de travail. </a:t>
            </a:r>
          </a:p>
        </p:txBody>
      </p:sp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4F886FC-33BE-4702-953A-C5861C501CDF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83327" y="710913"/>
            <a:ext cx="882534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ne suivez pas toujours les instructions données par l'administration.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ne demeurez pas toujours dans la zone de travail assignée et êtes souvent surpris à visiter d'autres endroits. </a:t>
            </a: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9EE259F-7DC4-419F-9129-69B82B7CBF66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EFEB0EF-DCE3-45F3-8641-9D8B445A73F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673021" y="0"/>
            <a:ext cx="1095894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ne prenez pas d'initiative.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devez être sous pression et stimulé afin de commencer à travailler.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laissez le lieu de travail sale à la fin de votre quart de travail.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n'observez pas toujours les règles de sécurité, telles que porter l'équipement protecteur approprié. </a:t>
            </a: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CC7B461-C94C-49A1-A8EC-ED6B5D4957DE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10836" y="-682526"/>
            <a:ext cx="11956473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allez prendre votre retraite bien trop tôt.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êtes incapable de faire deux quarts de travail de suite. 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Vous quittez votre lieu de travail avant d'avoir terminé la tâche assignée.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Et si ce n'était pas suffisant, vous êtes constamment vu à rentrer et sortir de votre lieu de travail avec deux sacs à l'aspect douteux.</a:t>
            </a: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126673" y="1234227"/>
            <a:ext cx="793865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Sincèrement,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L'Administration</a:t>
            </a: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230FBA4-9E17-48B1-BC71-959EF27505C2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272335F-623A-4CED-A82E-20992F2C90DD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E392C1E-129B-4E0B-BCEE-080F01096F43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D5AA98F-BB1F-41FB-B097-D119D0DFEF8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D0E866E-5A38-4B88-85C4-1A44D916341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835" y="292982"/>
            <a:ext cx="8894619" cy="6291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D0E866E-5A38-4B88-85C4-1A44D916341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4308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E98BC49-1FFF-4B24-B1EF-35179B77F751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C572575-ACBC-4EB3-9C5D-7A62C42AE2F9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23B06CB-11AB-4A2A-AE43-308070F17B58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867AA9A-0AF1-4673-A86B-BAE8E41BBA72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4E1975E-914E-4B8F-9E60-343225012DD0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243</TotalTime>
  <Words>870</Words>
  <Application>Microsoft Office PowerPoint</Application>
  <PresentationFormat>Grand écran</PresentationFormat>
  <Paragraphs>164</Paragraphs>
  <Slides>26</Slides>
  <Notes>26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64</cp:revision>
  <dcterms:created xsi:type="dcterms:W3CDTF">2019-07-06T15:24:30Z</dcterms:created>
  <dcterms:modified xsi:type="dcterms:W3CDTF">2020-02-07T15:34:46Z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