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xY+qLqdj+SenS1v6Un8A==" hashData="o3ne15o7EI/j6LcdKqubnumQs7th0GHTeNW8Cn+yLMMChVeb4CIcnl6GAS7bgS5MYgHuYKDNqgSuMJYBBMW3F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20/12/2019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20/12/2019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20/12/2019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20/12/2019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6384" y="257645"/>
            <a:ext cx="4532242" cy="6269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9722" y="223244"/>
            <a:ext cx="3458817" cy="6290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0" b="3709"/>
          <a:stretch/>
        </p:blipFill>
        <p:spPr>
          <a:xfrm>
            <a:off x="2638424" y="233363"/>
            <a:ext cx="6929645" cy="6154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572" y="222810"/>
            <a:ext cx="8001350" cy="6264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400" y="1011873"/>
            <a:ext cx="9347199" cy="4907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3084538" y="178469"/>
            <a:ext cx="6022924" cy="6309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087" y="272478"/>
            <a:ext cx="5088835" cy="6247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8313" y="364869"/>
            <a:ext cx="8282609" cy="6197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 b="12653"/>
          <a:stretch/>
        </p:blipFill>
        <p:spPr>
          <a:xfrm>
            <a:off x="1336732" y="710407"/>
            <a:ext cx="9518535" cy="5510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629" y="288514"/>
            <a:ext cx="7329223" cy="62702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686781" y="2967335"/>
            <a:ext cx="88184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pas moi en dessous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617" y="186009"/>
            <a:ext cx="4770783" cy="6344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860" y="241471"/>
            <a:ext cx="4784035" cy="6322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par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245</TotalTime>
  <Words>427</Words>
  <Application>Microsoft Office PowerPoint</Application>
  <PresentationFormat>Grand écran</PresentationFormat>
  <Paragraphs>107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2019-12-20T19:41:26Z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