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4" r:id="rId8"/>
    <p:sldId id="265" r:id="rId9"/>
    <p:sldId id="263" r:id="rId10"/>
    <p:sldId id="266" r:id="rId11"/>
    <p:sldId id="267" r:id="rId12"/>
    <p:sldId id="268" r:id="rId13"/>
    <p:sldId id="269" r:id="rId14"/>
    <p:sldId id="278" r:id="rId15"/>
    <p:sldId id="272" r:id="rId16"/>
    <p:sldId id="276" r:id="rId17"/>
    <p:sldId id="277" r:id="rId18"/>
    <p:sldId id="281" r:id="rId19"/>
    <p:sldId id="279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wNJDrTyEyl5rSkrJh1FkQ==" hashData="k+Nvz08NSSBmn86CmlXKFbz+OnIMUshUS4Xs37cYM/RgpVQNxaZKkMupW+/4XteRQmcwGHF5co09WyG7tV3aU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07/02/2020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E2BD-9DE2-4853-86F5-64E249786A16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3032C-6E67-455F-B66C-A4068E3F5105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7117-F2F8-4DD9-A557-F03632ABDDE6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1B728-65A6-4B51-A2C5-1944EFEC2C2A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126B8-2EC4-4D00-ABCD-BEBF5AD9506A}" type="datetime1">
              <a:rPr lang="fr-FR" smtClean="0"/>
              <a:t>07/02/2020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20F36-7999-42D6-B10C-8C8F38EF02AB}" type="datetime1">
              <a:rPr lang="fr-FR" smtClean="0"/>
              <a:t>07/02/2020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527B-26FE-4181-B265-FBC1CD51AE5B}" type="datetime1">
              <a:rPr lang="fr-FR" smtClean="0"/>
              <a:t>07/02/2020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DD8C-319C-46A9-8C10-428C8DD4E1E1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42AE7-A9F3-4CF3-B91F-0CF41C1B02BC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D886-3F0B-4D1A-8B22-6DE6D5F40B76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7BC37-3DF5-4D1E-A168-BDD4525B01F2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FEB5-1EF8-4AA8-BD76-A8366151CA1A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57E5-CC32-48FF-BA1D-2D8D163937F3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9F3A5-00CC-400E-A179-E3DA5512E691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C63E0-5F4D-4F8F-AD97-CACEEB4BB941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91C24-9DD0-4023-B8E7-5D70EBB46313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9C103-6310-4C93-BB54-F1DF8F0311E0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27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D355799-F9C5-44D4-8F20-88BFD045C87D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74A106-DB40-454B-BE76-0BF53900D85E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DCB288D-E98D-4638-BC1E-0E73E357CD70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692262D-A4BE-4CF4-B57B-FEF50400C0F8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430024" y="3080792"/>
            <a:ext cx="113319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Sagesse chinoise ou machisme universel</a:t>
            </a: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3A914E2-5CC3-4983-96B5-71E2C9131BDB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11579" y="2742238"/>
            <a:ext cx="957826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Sagesse chinoise</a:t>
            </a: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A086768-5BB0-458B-9B6D-8A9AF9286471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72731" y="1726575"/>
            <a:ext cx="824653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Cher Maître, pourquoi dit-on d'un homme qui a des rapports avec beaucoup de femmes, qu'il est un séducteur ?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35BFDB7-1828-4015-880A-C3F46805B397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260600" y="2065129"/>
            <a:ext cx="76708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Et d'une femme qui a des rapports avec beaucoup d'hommes, qu'est une femme de mœurs légères ? </a:t>
            </a: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AF5F178-CBEB-4BEE-81E2-E7098F8B2013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28270" y="3050014"/>
            <a:ext cx="89354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Et Pourquoi 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cette différence ?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3118250-5045-45BD-991D-21396BF4E28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6D13E41-F85E-4D5E-9075-0EB6A4E632C0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437239" y="3080792"/>
            <a:ext cx="113175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 sage chinois hoche la tête et répond :</a:t>
            </a: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BF161CE-6EEF-4FFD-8685-05323AD0496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336799" y="1911335"/>
            <a:ext cx="75184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 Sachez, chère jeune dame, qu'une clé qui peut ouvrir plusieurs serrures est un outil merveilleux !</a:t>
            </a: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423E84D-D2E1-4A43-A643-3295CC6269ED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67530" y="2093898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Mais une serrure qui s'ouvre avec n'importe quelle clé, ne sert à rien !</a:t>
            </a: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F13522C-2A72-499C-90A5-78D3DD11F6D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70"/>
          <a:stretch/>
        </p:blipFill>
        <p:spPr>
          <a:xfrm>
            <a:off x="1659467" y="589648"/>
            <a:ext cx="8812331" cy="5506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E3776DC-EDF7-44E9-99F5-26AC4295FF51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0272" y="253722"/>
            <a:ext cx="5991455" cy="62009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18952" y="2967335"/>
            <a:ext cx="1035411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Toi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As-tu la bonne clef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Ou une clef universelle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7902658-F21B-4E56-A9CE-847CDEE62ECD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4A668CD-E760-46E9-A888-60FA559B5B7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F652732-DDFF-4D3F-B038-5A86E0CBD673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820ACE6-087B-4705-BFD1-C2D09B87B7C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50F73B2-7A21-4BCA-AFD2-F928E1799ECB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801" y="230094"/>
            <a:ext cx="9059332" cy="64081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7C1B568-25F3-4054-9255-9123F07E014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6F5D7CC-4D26-43B7-B68C-CDADDB3A2048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43FD80C-448A-4316-BD66-836AFBCA830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B99CDBA-01DD-4083-887B-5E3D1D4BD597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43CA16D-A868-4B8B-8F11-DBC1DFDF87BF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5F7BA99-3733-4024-8570-3E7CD56AC1D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254</TotalTime>
  <Words>554</Words>
  <Application>Microsoft Office PowerPoint</Application>
  <PresentationFormat>Grand écran</PresentationFormat>
  <Paragraphs>121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62</cp:revision>
  <dcterms:created xsi:type="dcterms:W3CDTF">2019-07-06T15:24:30Z</dcterms:created>
  <dcterms:modified xsi:type="dcterms:W3CDTF">2020-02-07T14:47:58Z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