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2"/>
  </p:notesMasterIdLst>
  <p:sldIdLst>
    <p:sldId id="256" r:id="rId2"/>
    <p:sldId id="257" r:id="rId3"/>
    <p:sldId id="259" r:id="rId4"/>
    <p:sldId id="260" r:id="rId5"/>
    <p:sldId id="261" r:id="rId6"/>
    <p:sldId id="258" r:id="rId7"/>
    <p:sldId id="264" r:id="rId8"/>
    <p:sldId id="265" r:id="rId9"/>
    <p:sldId id="263" r:id="rId10"/>
    <p:sldId id="266" r:id="rId11"/>
    <p:sldId id="267" r:id="rId12"/>
    <p:sldId id="268" r:id="rId13"/>
    <p:sldId id="269" r:id="rId14"/>
    <p:sldId id="278" r:id="rId15"/>
    <p:sldId id="279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293" r:id="rId27"/>
    <p:sldId id="294" r:id="rId28"/>
    <p:sldId id="295" r:id="rId29"/>
    <p:sldId id="296" r:id="rId30"/>
    <p:sldId id="297" r:id="rId31"/>
    <p:sldId id="272" r:id="rId32"/>
    <p:sldId id="276" r:id="rId33"/>
    <p:sldId id="277" r:id="rId34"/>
    <p:sldId id="281" r:id="rId35"/>
    <p:sldId id="262" r:id="rId36"/>
    <p:sldId id="273" r:id="rId37"/>
    <p:sldId id="275" r:id="rId38"/>
    <p:sldId id="274" r:id="rId39"/>
    <p:sldId id="270" r:id="rId40"/>
    <p:sldId id="282" r:id="rId4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JoAXa7AXjjXtsjscc/HYg==" hashData="948xHyR+Fz9h3r4WMcqT7s5F/HuGCxo+jMZRLr4BGcgE9f2cm7SB1HdX02aPYDedn2o+1gXlO20MXU2fiFbzs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9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06/02/2020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0854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4059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07792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5689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625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61792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21433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5668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98188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485627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260057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93105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725338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381025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206604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8745-D97F-4A4E-8D3C-A1D1222A3F34}" type="datetime1">
              <a:rPr lang="fr-FR" smtClean="0"/>
              <a:t>06/02/2020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B4C02-F62F-49B5-B91B-6A2095B1C6A7}" type="datetime1">
              <a:rPr lang="fr-FR" smtClean="0"/>
              <a:t>06/02/2020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06C65-D243-4CED-859C-C1D4C5E08A67}" type="datetime1">
              <a:rPr lang="fr-FR" smtClean="0"/>
              <a:t>06/02/2020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AED0-D888-4070-9222-E70DBDD24657}" type="datetime1">
              <a:rPr lang="fr-FR" smtClean="0"/>
              <a:t>06/02/2020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92BAD-7B53-4C37-97E6-A114D307141E}" type="datetime1">
              <a:rPr lang="fr-FR" smtClean="0"/>
              <a:t>06/02/2020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12F25-AFE3-4537-9F3E-A649AFE56FF8}" type="datetime1">
              <a:rPr lang="fr-FR" smtClean="0"/>
              <a:t>06/02/2020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7B12-8645-4F17-8272-26169DD8EA94}" type="datetime1">
              <a:rPr lang="fr-FR" smtClean="0"/>
              <a:t>06/02/2020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ECB05-81A2-4420-BD2C-F8263598F7DE}" type="datetime1">
              <a:rPr lang="fr-FR" smtClean="0"/>
              <a:t>06/02/2020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BFB8B-3499-4CCE-BD5F-B474E756A090}" type="datetime1">
              <a:rPr lang="fr-FR" smtClean="0"/>
              <a:t>06/02/2020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6DD7-99A4-4428-A84F-30813A11F65C}" type="datetime1">
              <a:rPr lang="fr-FR" smtClean="0"/>
              <a:t>06/02/2020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F3418-C409-4AE1-B573-6BC66130F8DF}" type="datetime1">
              <a:rPr lang="fr-FR" smtClean="0"/>
              <a:t>06/02/2020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FC50-F9C6-422D-B1D2-37F883CF1DFF}" type="datetime1">
              <a:rPr lang="fr-FR" smtClean="0"/>
              <a:t>06/02/2020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35CF3-896E-42B0-A6F1-E4B09BA8E6A4}" type="datetime1">
              <a:rPr lang="fr-FR" smtClean="0"/>
              <a:t>06/02/2020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1707D-069F-4C1A-867C-267B34A8D2F2}" type="datetime1">
              <a:rPr lang="fr-FR" smtClean="0"/>
              <a:t>06/02/2020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CA5A-C99B-42C1-8082-AA5C43E08205}" type="datetime1">
              <a:rPr lang="fr-FR" smtClean="0"/>
              <a:t>06/02/2020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0D6B-C24A-4E58-8661-1CCE76CC17EA}" type="datetime1">
              <a:rPr lang="fr-FR" smtClean="0"/>
              <a:t>06/02/2020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5FB0F7-AC46-4F86-AA53-F0203FBD6F2B}" type="datetime1">
              <a:rPr lang="fr-FR" smtClean="0"/>
              <a:t>06/02/2020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1040381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28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8D7A35B2-DD3D-43A0-AD9E-7DC90D077B89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D2743A4F-763C-4922-B38F-12F5F89E2AF5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F9109A7-B9BD-4E9E-92A2-AFDF9B751F31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305" y="127832"/>
            <a:ext cx="5835316" cy="657072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0945" y="3256482"/>
            <a:ext cx="1182727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Surtout ne racontes à personne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que la nudité est interdite à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planète ? Car des sanctions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s’impose car il n’aime pas cela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CD2F801-AD24-4331-BDB5-996B36E27FFF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072348" y="1572687"/>
            <a:ext cx="804729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RÈGLES POUR LES ANNEES D'OR, LES NÔTRES...! QUE J'APPROUVE</a:t>
            </a:r>
          </a:p>
        </p:txBody>
      </p:sp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319C34FB-F9AA-4315-B95A-1EC3CAD3CD48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174129" y="1388021"/>
            <a:ext cx="804949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-- Pour ceux d'entre nous qui ont atteint les années d'or, voici une belle collection de matière à réflexion. </a:t>
            </a:r>
            <a:endParaRPr lang="fr-FR" sz="44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endParaRPr lang="fr-FR" sz="44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--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20 règles à appliquer :</a:t>
            </a:r>
          </a:p>
        </p:txBody>
      </p:sp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D0A8D1D-0B03-4221-85F7-939B0FB10858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485349" y="301295"/>
            <a:ext cx="949036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1. Il est temps d'utiliser l'argent que vous avez économisé, l'utiliser et en profiter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: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--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Ne le gardez pas pour ceux qui ne peuvent avoir aucune notion des sacrifices que vous avez faits pour l'obtenir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--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Profitez donc de l'instant présent.</a:t>
            </a:r>
          </a:p>
        </p:txBody>
      </p:sp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394BBCD-E23A-4A2E-A402-50E4942EE001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921695" y="710913"/>
            <a:ext cx="1041399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2. Arrêtez de vous inquiéter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: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Au sujet de la situation de vos enfants et petits-enfants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Vous avez pris soin d'eux pendant de nombreuses années, vous leur avez donné une éducation, ils sont maintenant responsables d'eux-mêmes.</a:t>
            </a:r>
          </a:p>
        </p:txBody>
      </p:sp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F18EE4FD-DCEF-42FD-B71C-75B3DB527459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960418" y="1049467"/>
            <a:ext cx="827116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3. Maintenir une vie saine avec un exercice modéré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: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Bien manger, marcher, respecter votre sommeil, puisqu'il devient plus difficile de rester en parfaite santé, restez informé sans excès...!</a:t>
            </a:r>
          </a:p>
        </p:txBody>
      </p:sp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77C6812-70D5-4C83-9FB9-412602EFAC8E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E59B717-4988-41B9-A281-F0690DC07BE9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48000" y="710913"/>
            <a:ext cx="6096000" cy="550920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4. Toujours acheter les meilleurs et les plus beaux éléments pour vous :</a:t>
            </a:r>
          </a:p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Le principal objectif est de profiter de la vie.</a:t>
            </a:r>
          </a:p>
        </p:txBody>
      </p:sp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47C12DF-E135-4AFB-983D-B10D50E41A10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48000" y="649357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 </a:t>
            </a:r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5. Ne pas insister sur les petites choses </a:t>
            </a:r>
            <a:r>
              <a:rPr lang="fr-FR" sz="4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:</a:t>
            </a:r>
            <a:endParaRPr lang="fr-FR" sz="4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Vous avez déjà surmonté bien des choses dans votre vie, aujourd'hui l'important, c'est le présent</a:t>
            </a:r>
            <a:r>
              <a:rPr lang="fr-FR" sz="4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.</a:t>
            </a:r>
            <a:endParaRPr lang="fr-FR" sz="4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Ne laissez pas l'avenir vous effrayer.</a:t>
            </a:r>
          </a:p>
        </p:txBody>
      </p:sp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BF54D1D-0143-4371-B2AE-CA8AF301E60B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796209" y="606095"/>
            <a:ext cx="6347791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6. Indépendamment de l'âge, toujours garder l'amour vivant :</a:t>
            </a:r>
          </a:p>
          <a:p>
            <a:endParaRPr lang="fr-FR" sz="44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L'amour de tout, de votre famille, de votre environnement, de votre pays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50854AE-B8EA-4458-A1AF-49ACE87754C4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307857" y="1049467"/>
            <a:ext cx="768927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7. Soyez fiers, tant à l'intérieur qu’à l'extérieur :</a:t>
            </a:r>
          </a:p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Ne cessez pas vos sorties. Soignez votre corps, vous vous sentirez mieux et plus forts .</a:t>
            </a:r>
          </a:p>
        </p:txBody>
      </p:sp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B6E6B73-2C32-4D92-822D-A25FDC02A3BC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745673" y="318655"/>
            <a:ext cx="9421091" cy="754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8. Ne perdez pas de vue les tendances de la mode pour votre âge, mais gardez votre sens du style :</a:t>
            </a:r>
          </a:p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Vous avez développé votre propre sens de ce qui semble bon pour vous : gardez cette trajectoire et soyez en fier.</a:t>
            </a:r>
          </a:p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Gardez votre personnalité.</a:t>
            </a:r>
          </a:p>
        </p:txBody>
      </p:sp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745EB31-4C82-4599-9657-0AD7300A0E20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62545" y="301295"/>
            <a:ext cx="8740027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9. Lire les journaux, regarder les nouvelles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: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Écoutez, lisez, assurez-vous que vous avez une messagerie active et essayez d'utiliser certains de ces réseaux sociaux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Vous serez surpris par de nouvelles rencontres.</a:t>
            </a:r>
          </a:p>
        </p:txBody>
      </p:sp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745EB31-4C82-4599-9657-0AD7300A0E20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892221" y="710913"/>
            <a:ext cx="852054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10. Respectez les jeunes générations et leurs opinions :</a:t>
            </a:r>
          </a:p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Donnez des conseils, non des critiques et essayez de leur rappeler la sagesse d'hier qui s'applique encore aujourd'hui.</a:t>
            </a:r>
          </a:p>
        </p:txBody>
      </p:sp>
    </p:spTree>
    <p:extLst>
      <p:ext uri="{BB962C8B-B14F-4D97-AF65-F5344CB8AC3E}">
        <p14:creationId xmlns:p14="http://schemas.microsoft.com/office/powerpoint/2010/main" val="4005966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745EB31-4C82-4599-9657-0AD7300A0E20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902415" y="748145"/>
            <a:ext cx="829452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11. Ne jamais utiliser les mots: "de mon temps". Votre temps c'est maintenant :</a:t>
            </a:r>
          </a:p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Vous avez été plus jeune, mais vous existez toujours maintenant, amusez-vous et profitez de la vie.</a:t>
            </a:r>
          </a:p>
        </p:txBody>
      </p:sp>
    </p:spTree>
    <p:extLst>
      <p:ext uri="{BB962C8B-B14F-4D97-AF65-F5344CB8AC3E}">
        <p14:creationId xmlns:p14="http://schemas.microsoft.com/office/powerpoint/2010/main" val="1934869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745EB31-4C82-4599-9657-0AD7300A0E20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90254" y="1049467"/>
            <a:ext cx="881149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12. Embrassez votre âge d'or :</a:t>
            </a:r>
          </a:p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Passez votre temps avec des gens positifs, joyeux, ils vont déteindre sur vous et vos jours sembleront beaucoup plus agréables.</a:t>
            </a:r>
          </a:p>
        </p:txBody>
      </p:sp>
    </p:spTree>
    <p:extLst>
      <p:ext uri="{BB962C8B-B14F-4D97-AF65-F5344CB8AC3E}">
        <p14:creationId xmlns:p14="http://schemas.microsoft.com/office/powerpoint/2010/main" val="4164166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745EB31-4C82-4599-9657-0AD7300A0E20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050472" y="1049467"/>
            <a:ext cx="809105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13. Ne pas céder à la tentation de vivre avec vos enfants ou petits-enfants :</a:t>
            </a:r>
          </a:p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Ils doivent vivre leur vie et vous avez besoin de vivre la vôtre.</a:t>
            </a:r>
          </a:p>
        </p:txBody>
      </p:sp>
    </p:spTree>
    <p:extLst>
      <p:ext uri="{BB962C8B-B14F-4D97-AF65-F5344CB8AC3E}">
        <p14:creationId xmlns:p14="http://schemas.microsoft.com/office/powerpoint/2010/main" val="1331717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745EB31-4C82-4599-9657-0AD7300A0E20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300026" y="587985"/>
            <a:ext cx="959194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14. N'abandonnez pas vos loisirs :</a:t>
            </a:r>
          </a:p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Si vous n’en avez pas, organisez-vous des loisirs.</a:t>
            </a:r>
          </a:p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Trouvez quelque chose que vous aimez et passez du bon temps, amusez-vous.</a:t>
            </a:r>
          </a:p>
        </p:txBody>
      </p:sp>
    </p:spTree>
    <p:extLst>
      <p:ext uri="{BB962C8B-B14F-4D97-AF65-F5344CB8AC3E}">
        <p14:creationId xmlns:p14="http://schemas.microsoft.com/office/powerpoint/2010/main" val="3977287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745EB31-4C82-4599-9657-0AD7300A0E20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447800" y="301295"/>
            <a:ext cx="92964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15. Même si cela ne vous enchante pas toujours, acceptez les invitations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: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Baptêmes, fêtes, anniversaires, mariages, conférences. Allez-y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...!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La chose importante est de quitter la maison de temps en temps.</a:t>
            </a:r>
          </a:p>
        </p:txBody>
      </p:sp>
    </p:spTree>
    <p:extLst>
      <p:ext uri="{BB962C8B-B14F-4D97-AF65-F5344CB8AC3E}">
        <p14:creationId xmlns:p14="http://schemas.microsoft.com/office/powerpoint/2010/main" val="4041649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745EB31-4C82-4599-9657-0AD7300A0E20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787236" y="710913"/>
            <a:ext cx="861533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16. Parler moins et écouter davantage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: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Ne racontez pas d'histoires longues sauf si on vous le demande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Prenez la parole sur un ton courtois et essayez d'être positifs.</a:t>
            </a:r>
          </a:p>
        </p:txBody>
      </p:sp>
    </p:spTree>
    <p:extLst>
      <p:ext uri="{BB962C8B-B14F-4D97-AF65-F5344CB8AC3E}">
        <p14:creationId xmlns:p14="http://schemas.microsoft.com/office/powerpoint/2010/main" val="3193564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745EB31-4C82-4599-9657-0AD7300A0E20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91330" y="1388021"/>
            <a:ext cx="892232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17. Si vous avez été offensé par d'autres, pardonnez-leur :</a:t>
            </a:r>
          </a:p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Quelqu'un a dit : « Garder une dent contre l'autre, c'est comme prendre du poison »</a:t>
            </a:r>
          </a:p>
        </p:txBody>
      </p:sp>
    </p:spTree>
    <p:extLst>
      <p:ext uri="{BB962C8B-B14F-4D97-AF65-F5344CB8AC3E}">
        <p14:creationId xmlns:p14="http://schemas.microsoft.com/office/powerpoint/2010/main" val="2374686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745EB31-4C82-4599-9657-0AD7300A0E20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902416" y="372358"/>
            <a:ext cx="850015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18. Si vous avez une forte conviction, conservez la :</a:t>
            </a:r>
          </a:p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Ne perdez pas votre temps à essayer de convaincre les autres.</a:t>
            </a:r>
          </a:p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Vivez en étant fidèle à vos croyances et à vos choix.</a:t>
            </a:r>
          </a:p>
        </p:txBody>
      </p:sp>
    </p:spTree>
    <p:extLst>
      <p:ext uri="{BB962C8B-B14F-4D97-AF65-F5344CB8AC3E}">
        <p14:creationId xmlns:p14="http://schemas.microsoft.com/office/powerpoint/2010/main" val="1645041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745EB31-4C82-4599-9657-0AD7300A0E20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946564" y="1049467"/>
            <a:ext cx="829887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19. Rire. Rire beaucoup. Rire de tout :</a:t>
            </a:r>
          </a:p>
          <a:p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Persuadez-vous que vous êtes parmi les plus chanceux. Vous avez réussi à avoir une vie, une longue vie.</a:t>
            </a:r>
          </a:p>
        </p:txBody>
      </p:sp>
    </p:spTree>
    <p:extLst>
      <p:ext uri="{BB962C8B-B14F-4D97-AF65-F5344CB8AC3E}">
        <p14:creationId xmlns:p14="http://schemas.microsoft.com/office/powerpoint/2010/main" val="2530884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745EB31-4C82-4599-9657-0AD7300A0E20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26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00200" y="710913"/>
            <a:ext cx="8991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20. N'ayez aucune attention de ce que les autres disent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: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Soyez fier d’être vous-même, fier de ce que vous avez accompli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Il y a encore beaucoup de bonheur à prendre, alors, prenez le...!</a:t>
            </a:r>
          </a:p>
        </p:txBody>
      </p:sp>
    </p:spTree>
    <p:extLst>
      <p:ext uri="{BB962C8B-B14F-4D97-AF65-F5344CB8AC3E}">
        <p14:creationId xmlns:p14="http://schemas.microsoft.com/office/powerpoint/2010/main" val="1328071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745EB31-4C82-4599-9657-0AD7300A0E20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27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48000" y="1388021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--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ET N'OUBLIEZ PAS :    La vie est trop courte pour boire du vin bon marché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...!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Ce n’est que du bon sens...! </a:t>
            </a:r>
          </a:p>
        </p:txBody>
      </p:sp>
    </p:spTree>
    <p:extLst>
      <p:ext uri="{BB962C8B-B14F-4D97-AF65-F5344CB8AC3E}">
        <p14:creationId xmlns:p14="http://schemas.microsoft.com/office/powerpoint/2010/main" val="2898722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745EB31-4C82-4599-9657-0AD7300A0E20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28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104494" y="1388021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-- Si vous ne l'envoyez pas à cinq "anciens", il y aura cinq personnes de moins dans le monde qui riront. </a:t>
            </a:r>
          </a:p>
        </p:txBody>
      </p:sp>
    </p:spTree>
    <p:extLst>
      <p:ext uri="{BB962C8B-B14F-4D97-AF65-F5344CB8AC3E}">
        <p14:creationId xmlns:p14="http://schemas.microsoft.com/office/powerpoint/2010/main" val="3398052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745EB31-4C82-4599-9657-0AD7300A0E20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29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104494" y="834023"/>
            <a:ext cx="609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&gt; -- Je ne suis nullement en train d'insinuer que vous êtes vieux, c'est juste que certains autres sont plus jeunes.</a:t>
            </a:r>
          </a:p>
        </p:txBody>
      </p:sp>
    </p:spTree>
    <p:extLst>
      <p:ext uri="{BB962C8B-B14F-4D97-AF65-F5344CB8AC3E}">
        <p14:creationId xmlns:p14="http://schemas.microsoft.com/office/powerpoint/2010/main" val="490217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745EB31-4C82-4599-9657-0AD7300A0E20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30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48000" y="279507"/>
            <a:ext cx="60960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-- Au fait, avez-vous remarqué que c'est écrit bien gros pour que vous puissiez lire plus facilement...??</a:t>
            </a:r>
          </a:p>
        </p:txBody>
      </p:sp>
    </p:spTree>
    <p:extLst>
      <p:ext uri="{BB962C8B-B14F-4D97-AF65-F5344CB8AC3E}">
        <p14:creationId xmlns:p14="http://schemas.microsoft.com/office/powerpoint/2010/main" val="233483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74DCD6A-8220-42D0-9A8F-5BDCF89BF9D3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4CF98A05-55C2-4DF0-8B13-D4B79F1A82DF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89BB04DA-7057-49D1-8D53-B1744E472AF4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8A473B7-59C2-4894-A97E-2B5BE7626DD4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40E127E-F7CE-4B0D-9D3A-C5AFB0A98913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C9DD96CA-7421-4160-974D-D7CB2E859335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065F6188-6ABF-41AF-9A65-2AE5126E6A3C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F433DF8D-BA48-4DAC-88D4-019E41D1C926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3004364-35BF-4EA2-8C15-EA02693CC66D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BBB52155-E688-4C54-A38C-02EA818C9460}" type="datetime1">
              <a:rPr lang="fr-FR" sz="1100" b="1" smtClean="0">
                <a:solidFill>
                  <a:schemeClr val="bg1"/>
                </a:solidFill>
              </a:rPr>
              <a:t>06/02/2020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255</TotalTime>
  <Words>1574</Words>
  <Application>Microsoft Office PowerPoint</Application>
  <PresentationFormat>Grand écran</PresentationFormat>
  <Paragraphs>244</Paragraphs>
  <Slides>40</Slides>
  <Notes>40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Century Gothic</vt:lpstr>
      <vt:lpstr>Wingdings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63</cp:revision>
  <dcterms:created xsi:type="dcterms:W3CDTF">2019-07-06T15:24:30Z</dcterms:created>
  <dcterms:modified xsi:type="dcterms:W3CDTF">2020-02-06T19:34:53Z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