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9" r:id="rId4"/>
    <p:sldId id="260" r:id="rId5"/>
    <p:sldId id="261" r:id="rId6"/>
    <p:sldId id="258" r:id="rId7"/>
    <p:sldId id="264" r:id="rId8"/>
    <p:sldId id="265" r:id="rId9"/>
    <p:sldId id="263" r:id="rId10"/>
    <p:sldId id="266" r:id="rId11"/>
    <p:sldId id="267" r:id="rId12"/>
    <p:sldId id="268" r:id="rId13"/>
    <p:sldId id="269" r:id="rId14"/>
    <p:sldId id="278" r:id="rId15"/>
    <p:sldId id="279" r:id="rId16"/>
    <p:sldId id="283" r:id="rId17"/>
    <p:sldId id="284" r:id="rId18"/>
    <p:sldId id="272" r:id="rId19"/>
    <p:sldId id="276" r:id="rId20"/>
    <p:sldId id="277" r:id="rId21"/>
    <p:sldId id="281" r:id="rId22"/>
    <p:sldId id="262" r:id="rId23"/>
    <p:sldId id="273" r:id="rId24"/>
    <p:sldId id="275" r:id="rId25"/>
    <p:sldId id="274" r:id="rId26"/>
    <p:sldId id="270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2x+CqpKi2U/q95iZ888fg==" hashData="HVmHk8tby4vydoERF9XV1wu4SDHjMy9YY2nm85Uvm0E8tnbpPqKMG3mnNrbnfQITzP4LU3HkYzuLBMCjGUEa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05/02/2020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0585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285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E8745-D97F-4A4E-8D3C-A1D1222A3F34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B4C02-F62F-49B5-B91B-6A2095B1C6A7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06C65-D243-4CED-859C-C1D4C5E08A67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7AED0-D888-4070-9222-E70DBDD24657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92BAD-7B53-4C37-97E6-A114D307141E}" type="datetime1">
              <a:rPr lang="fr-FR" smtClean="0"/>
              <a:t>05/02/2020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12F25-AFE3-4537-9F3E-A649AFE56FF8}" type="datetime1">
              <a:rPr lang="fr-FR" smtClean="0"/>
              <a:t>05/02/2020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7B12-8645-4F17-8272-26169DD8EA94}" type="datetime1">
              <a:rPr lang="fr-FR" smtClean="0"/>
              <a:t>05/02/2020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ECB05-81A2-4420-BD2C-F8263598F7DE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FB8B-3499-4CCE-BD5F-B474E756A090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6DD7-99A4-4428-A84F-30813A11F65C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F3418-C409-4AE1-B573-6BC66130F8DF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FC50-F9C6-422D-B1D2-37F883CF1DFF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35CF3-896E-42B0-A6F1-E4B09BA8E6A4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1707D-069F-4C1A-867C-267B34A8D2F2}" type="datetime1">
              <a:rPr lang="fr-FR" smtClean="0"/>
              <a:t>05/02/2020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CA5A-C99B-42C1-8082-AA5C43E08205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D6B-C24A-4E58-8661-1CCE76CC17EA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FB0F7-AC46-4F86-AA53-F0203FBD6F2B}" type="datetime1">
              <a:rPr lang="fr-FR" smtClean="0"/>
              <a:t>05/02/2020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27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D7A35B2-DD3D-43A0-AD9E-7DC90D077B8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743A4F-763C-4922-B38F-12F5F89E2AF5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F9109A7-B9BD-4E9E-92A2-AFDF9B751F31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D2F801-AD24-4331-BDB5-996B36E27FF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650456" y="2957681"/>
            <a:ext cx="489108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petite lulu</a:t>
            </a: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19C34FB-F9AA-4315-B95A-1EC3CAD3CD48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48000" y="612844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Lulu était une prostituée mais elle ne voulait pas que sa grand-mère le sache ...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D0A8D1D-0B03-4221-85F7-939B0FB10858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84761" y="1074509"/>
            <a:ext cx="662247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Un jour , la police fait un raid dans un hôtel et Lulu est parmi les filles ...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394BBCD-E23A-4A2E-A402-50E4942EE001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801091" y="1074509"/>
            <a:ext cx="858981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police les emmènent dehors et les prostituées doivent s'aligner les unes à côté des autres ...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18EE4FD-DCEF-42FD-B71C-75B3DB52745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5" y="1074509"/>
            <a:ext cx="6096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Soudain la grand-mère de Lulu passe par là et voit sa petite-fille 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77C6812-70D5-4C83-9FB9-412602EFAC8E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E59B717-4988-41B9-A281-F0690DC07BE9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73381" y="1536174"/>
            <a:ext cx="84213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grand-mère demande : " Pourquoi restez-vous debout en ligne ici , chérie ? "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47C12DF-E135-4AFB-983D-B10D50E41A1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983673" y="612844"/>
            <a:ext cx="1022465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Ne voulant pas avouer la vérité à sa grand-mère , Lulu lui dit que les policiers distribuent des oranges gratuitement et qu'elle attend pour en avoir ...</a:t>
            </a:r>
          </a:p>
        </p:txBody>
      </p:sp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BF54D1D-0143-4371-B2AE-CA8AF301E60B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62256" y="1074509"/>
            <a:ext cx="866748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Que c'est gentil de leur part ... Je pense que j'en veux moi aussi ...Et elle se place au bout de la ligne ...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50854AE-B8EA-4458-A1AF-49ACE87754C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08223" y="1536174"/>
            <a:ext cx="89755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Un policier remonte la ligne et à chaque prostituée , demande des informations ...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B6E6B73-2C32-4D92-822D-A25FDC02A3B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33856" y="1074509"/>
            <a:ext cx="1023727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Lorsqu'il arrive à la grand-mère , il la regarde étonné et s'écrie : " Wow !!! Encore à votre âge ? Comment faites-vous ça ? ''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11579" y="2921168"/>
            <a:ext cx="96167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La Grand-mère réplique :</a:t>
            </a: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60244" y="2459504"/>
            <a:ext cx="106715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" Oh , c'est facile , mon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cher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         Monsieur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363429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745EB31-4C82-4599-9657-0AD7300A0E2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855293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J'enlève mon dentier , je repousse la peau ... et je suce tout le jus ... !!</a:t>
            </a:r>
          </a:p>
        </p:txBody>
      </p:sp>
    </p:spTree>
    <p:extLst>
      <p:ext uri="{BB962C8B-B14F-4D97-AF65-F5344CB8AC3E}">
        <p14:creationId xmlns:p14="http://schemas.microsoft.com/office/powerpoint/2010/main" val="466017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4DCD6A-8220-42D0-9A8F-5BDCF89BF9D3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CF98A05-55C2-4DF0-8B13-D4B79F1A82DF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9BB04DA-7057-49D1-8D53-B1744E472AF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8A473B7-59C2-4894-A97E-2B5BE7626DD4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0E127E-F7CE-4B0D-9D3A-C5AFB0A98913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9DD96CA-7421-4160-974D-D7CB2E859335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65F6188-6ABF-41AF-9A65-2AE5126E6A3C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F433DF8D-BA48-4DAC-88D4-019E41D1C926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3004364-35BF-4EA2-8C15-EA02693CC66D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BB52155-E688-4C54-A38C-02EA818C9460}" type="datetime1">
              <a:rPr lang="fr-FR" sz="1100" b="1" smtClean="0">
                <a:solidFill>
                  <a:schemeClr val="bg1"/>
                </a:solidFill>
              </a:rPr>
              <a:t>05/02/2020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236</TotalTime>
  <Words>682</Words>
  <Application>Microsoft Office PowerPoint</Application>
  <PresentationFormat>Grand écran</PresentationFormat>
  <Paragraphs>132</Paragraphs>
  <Slides>27</Slides>
  <Notes>27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60</cp:revision>
  <dcterms:created xsi:type="dcterms:W3CDTF">2019-07-06T15:24:30Z</dcterms:created>
  <dcterms:modified xsi:type="dcterms:W3CDTF">2020-02-05T19:11:28Z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