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5"/>
  </p:notesMasterIdLst>
  <p:sldIdLst>
    <p:sldId id="256" r:id="rId2"/>
    <p:sldId id="257" r:id="rId3"/>
    <p:sldId id="259" r:id="rId4"/>
    <p:sldId id="260" r:id="rId5"/>
    <p:sldId id="261" r:id="rId6"/>
    <p:sldId id="258" r:id="rId7"/>
    <p:sldId id="264" r:id="rId8"/>
    <p:sldId id="265" r:id="rId9"/>
    <p:sldId id="266" r:id="rId10"/>
    <p:sldId id="263" r:id="rId11"/>
    <p:sldId id="267" r:id="rId12"/>
    <p:sldId id="268" r:id="rId13"/>
    <p:sldId id="269" r:id="rId14"/>
    <p:sldId id="278" r:id="rId15"/>
    <p:sldId id="279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72" r:id="rId25"/>
    <p:sldId id="276" r:id="rId26"/>
    <p:sldId id="277" r:id="rId27"/>
    <p:sldId id="281" r:id="rId28"/>
    <p:sldId id="262" r:id="rId29"/>
    <p:sldId id="273" r:id="rId30"/>
    <p:sldId id="275" r:id="rId31"/>
    <p:sldId id="274" r:id="rId32"/>
    <p:sldId id="270" r:id="rId33"/>
    <p:sldId id="282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sARZBx49DeT3ZFwOjZ8MQ==" hashData="8dAg36qSOMBdpMdxBXnnAqJr0Fg/czJf64MNuddKwgL+8s7ZVDy+ut5MpvdyoFvk7JNEq+zLk2fBzH6aAb540A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632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70" y="6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05/02/2020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95891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3643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14229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214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70207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328781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177998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884687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28EF7-7C3C-4DC5-B606-9EC80C5C18A7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2035B-1E35-475A-8817-33D5AAC2C5C1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BFB52-8C37-4394-8EB2-73D5C20A53E4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23990-F38C-4A01-8CC8-46CA6582D0C2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DB13-1BB8-4801-8961-8CD4AB4829C6}" type="datetime1">
              <a:rPr lang="fr-FR" smtClean="0"/>
              <a:t>05/02/2020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F8C30-3C32-47C8-BCC8-1C6080435292}" type="datetime1">
              <a:rPr lang="fr-FR" smtClean="0"/>
              <a:t>05/02/2020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BC02E-2C0B-4406-807B-6E3F397D5BE2}" type="datetime1">
              <a:rPr lang="fr-FR" smtClean="0"/>
              <a:t>05/02/2020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ACC23-72DB-4476-ADC3-405083F401A2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36712-BFB5-4B28-9645-6CA9F7D22FE4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14849-935C-4F27-A106-A6152F175F6E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AAD99-DA92-41DE-BF32-8ACDA2B7C349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187C2-22E9-4B22-8A32-DFBB6472789F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17EB9-87F9-4747-A90F-A04A6001D0DB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1CD2A-88CB-4CD2-9FCB-8B1A13A101B9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D6DCB-F779-4E66-BB72-02D6744E1491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31B74-B434-4418-81E6-A43607B8C6B5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1435E-D495-4449-90CF-40239DF8A95B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1040381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26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53A3B21-8B95-4AFC-9B66-C448C05DDB27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F3604769-F63D-4E8F-A8DB-2E89FF4B925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41AA9FA2-EADB-4CB2-97C7-4EE7E2EC0C5E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4305" y="127832"/>
            <a:ext cx="5835316" cy="657072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0945" y="3256482"/>
            <a:ext cx="1182727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Surtout ne racontes à personne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que la nudité est interdite à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planète ? Car des sanctions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s’impose car il n’aime pas cela ?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6795A4E9-399A-42D2-9766-FA1D5F376F3B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183709" y="2911515"/>
            <a:ext cx="782457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Règles de vie 2020</a:t>
            </a:r>
          </a:p>
        </p:txBody>
      </p:sp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808C8F3-B54B-4599-B792-66B713240F1D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853218" y="2403684"/>
            <a:ext cx="10485563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              Surtout 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à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ne pas oublier en 2020:</a:t>
            </a:r>
          </a:p>
        </p:txBody>
      </p:sp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CCB314CD-CAD1-409A-841F-199EDF1A3D8C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476601" y="1111022"/>
            <a:ext cx="923879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1- L'argent ne fait pas le bonheur mais il est plus</a:t>
            </a:r>
          </a:p>
          <a:p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confortable de pleurer en Mercedes qu'à vélo.</a:t>
            </a:r>
          </a:p>
        </p:txBody>
      </p:sp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07A58C84-E667-4DCA-9803-EEBF933C954F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992863" y="1111022"/>
            <a:ext cx="840970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2- Pardonne à ton ennemi mais n'oublie jamais</a:t>
            </a:r>
          </a:p>
          <a:p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le nom de ce con.</a:t>
            </a:r>
          </a:p>
        </p:txBody>
      </p:sp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DAADB0D3-9985-4326-81D5-3C86201BA367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092036" y="117161"/>
            <a:ext cx="8007927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3- Aide ton prochain quand il est dans la merde et il se</a:t>
            </a:r>
          </a:p>
          <a:p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souviendra de toi quand il y sera à nouveau.</a:t>
            </a:r>
          </a:p>
        </p:txBody>
      </p:sp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C7603E47-047E-4AEF-9A25-46D047DE67C3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967345" y="1111022"/>
            <a:ext cx="825731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4- Beaucoup de gens sont en vie seulement parce qu'il est</a:t>
            </a:r>
          </a:p>
          <a:p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illégal de les tuer.</a:t>
            </a:r>
          </a:p>
        </p:txBody>
      </p:sp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F52F02D6-4C1E-4987-B969-20B2EFBB5D6F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4A8C0C2-ED8C-471F-AB09-165FFA3CBD1B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057399" y="1111022"/>
            <a:ext cx="80772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5- L'alcool ne résout pas les problèmes...</a:t>
            </a:r>
          </a:p>
          <a:p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mais le lait et l'eau non plus.</a:t>
            </a:r>
          </a:p>
        </p:txBody>
      </p:sp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84BDF416-6A39-444E-A803-BBCEBE36A145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738745" y="1111022"/>
            <a:ext cx="871450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Et les autres règles,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   tout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aussi</a:t>
            </a:r>
          </a:p>
          <a:p>
            <a:endParaRPr lang="fr-FR" sz="6600" b="1" dirty="0">
              <a:solidFill>
                <a:schemeClr val="bg1"/>
              </a:solidFill>
            </a:endParaRP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       Importantes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F1D03491-0042-486B-9A6F-EFD2133BBEFA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863436" y="649357"/>
            <a:ext cx="846512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Il ne faut pas avoir peur des chevaux sous le capot</a:t>
            </a:r>
          </a:p>
          <a:p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mais de l'âne derrière le volant.</a:t>
            </a:r>
          </a:p>
        </p:txBody>
      </p:sp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66F5BB97-1672-41FB-928B-E36ECE8BC4DB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736960" y="649357"/>
            <a:ext cx="1071807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Ce ne sont pas les enfants sur la banquette arrière qui font les accidents mais bien les accidents sur la banquette arrière qui font des enfants...</a:t>
            </a:r>
          </a:p>
        </p:txBody>
      </p:sp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C61526B-A079-4D0A-B1BF-8761C9F32169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28466" y="1572687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Il ne faut pas boire au volant, il faut boire à la bouteille.</a:t>
            </a:r>
          </a:p>
        </p:txBody>
      </p:sp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C61526B-A079-4D0A-B1BF-8761C9F32169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872535" y="649357"/>
            <a:ext cx="855991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Quand tu t'adresses à une femme, il faut un sujet,</a:t>
            </a:r>
          </a:p>
          <a:p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un verbe et un compliment.</a:t>
            </a:r>
          </a:p>
        </p:txBody>
      </p:sp>
    </p:spTree>
    <p:extLst>
      <p:ext uri="{BB962C8B-B14F-4D97-AF65-F5344CB8AC3E}">
        <p14:creationId xmlns:p14="http://schemas.microsoft.com/office/powerpoint/2010/main" val="571260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C61526B-A079-4D0A-B1BF-8761C9F32169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548346" y="649357"/>
            <a:ext cx="1100050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Les femmes qui se vantent d'être courtisées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par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beaucoup d'hommes ne devraient pas oublier que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les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produits à bas prix attirent beaucoup de clients.</a:t>
            </a:r>
          </a:p>
        </p:txBody>
      </p:sp>
    </p:spTree>
    <p:extLst>
      <p:ext uri="{BB962C8B-B14F-4D97-AF65-F5344CB8AC3E}">
        <p14:creationId xmlns:p14="http://schemas.microsoft.com/office/powerpoint/2010/main" val="1109533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C61526B-A079-4D0A-B1BF-8761C9F32169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410691" y="1572687"/>
            <a:ext cx="737061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Certains jouent aux échecs,...d'autres les collectionnent.</a:t>
            </a:r>
          </a:p>
        </p:txBody>
      </p:sp>
    </p:spTree>
    <p:extLst>
      <p:ext uri="{BB962C8B-B14F-4D97-AF65-F5344CB8AC3E}">
        <p14:creationId xmlns:p14="http://schemas.microsoft.com/office/powerpoint/2010/main" val="1208885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C61526B-A079-4D0A-B1BF-8761C9F32169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916270" y="649357"/>
            <a:ext cx="815598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Mieux vaut se taire et passer pour un con que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de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l'ouvrir et ne laisser aucun doute sur le sujet.</a:t>
            </a:r>
          </a:p>
        </p:txBody>
      </p:sp>
    </p:spTree>
    <p:extLst>
      <p:ext uri="{BB962C8B-B14F-4D97-AF65-F5344CB8AC3E}">
        <p14:creationId xmlns:p14="http://schemas.microsoft.com/office/powerpoint/2010/main" val="4129527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C61526B-A079-4D0A-B1BF-8761C9F32169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243975" y="117161"/>
            <a:ext cx="9817037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C'est parce que la vitesse de la lumière est supérieure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à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celle du son que tant de gens paraissent brillants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avant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d'avoir l'air con.</a:t>
            </a:r>
          </a:p>
        </p:txBody>
      </p:sp>
    </p:spTree>
    <p:extLst>
      <p:ext uri="{BB962C8B-B14F-4D97-AF65-F5344CB8AC3E}">
        <p14:creationId xmlns:p14="http://schemas.microsoft.com/office/powerpoint/2010/main" val="22384159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C61526B-A079-4D0A-B1BF-8761C9F32169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78167" y="524666"/>
            <a:ext cx="1174865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Et, pour terminer en beauté avec un air plus catholique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: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Mouloud a de si mauvaises notes que ses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parents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décident de le retirer de l'école publique, pour le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mettre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dans une école catholique réputée, très, très stricte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.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Dès son premier bulletin, ils découvrent stupéfaits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et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heureux, que leur fils a récolté des notes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presque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parfaites dans toutes les matières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.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Ils l'interrogent et le garçon répond :</a:t>
            </a:r>
          </a:p>
        </p:txBody>
      </p:sp>
    </p:spTree>
    <p:extLst>
      <p:ext uri="{BB962C8B-B14F-4D97-AF65-F5344CB8AC3E}">
        <p14:creationId xmlns:p14="http://schemas.microsoft.com/office/powerpoint/2010/main" val="582069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C61526B-A079-4D0A-B1BF-8761C9F32169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864532" y="1111022"/>
            <a:ext cx="846293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" Quand je suis entré dans la classe et que j'ai vu qu'ils en avaient cloué un sur une croix </a:t>
            </a:r>
          </a:p>
        </p:txBody>
      </p:sp>
    </p:spTree>
    <p:extLst>
      <p:ext uri="{BB962C8B-B14F-4D97-AF65-F5344CB8AC3E}">
        <p14:creationId xmlns:p14="http://schemas.microsoft.com/office/powerpoint/2010/main" val="4185815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C61526B-A079-4D0A-B1BF-8761C9F32169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28466" y="1111022"/>
            <a:ext cx="6096000" cy="470898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j'ai immédiatement compris, qu'ici, les profs ne rigolaient pas !"</a:t>
            </a:r>
          </a:p>
        </p:txBody>
      </p:sp>
    </p:spTree>
    <p:extLst>
      <p:ext uri="{BB962C8B-B14F-4D97-AF65-F5344CB8AC3E}">
        <p14:creationId xmlns:p14="http://schemas.microsoft.com/office/powerpoint/2010/main" val="4235025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EF2400B-C662-49DE-B5F9-2AEB05F6349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3F4EEBB-D312-46BE-A3AA-6FEEB89BA1F0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6D0CA5C-A73C-43C1-8900-44B1C5A3F099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94E27DDE-A449-450F-8E1F-0FC1E169DD0B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BD9A629B-FA0E-4B31-B06F-81AFDAFFDB8A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C07A6A4-0725-43E3-8A26-A4B7D12BC30E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179775B-4150-4C4D-B17A-5F4A966271D0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BFE572E-BB97-4CC4-A79D-72200115F83C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6A1AD361-36F4-48D2-BBC1-B0E98CCD59D8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3FDBE32D-08FF-4589-9672-31E355086130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246</TotalTime>
  <Words>954</Words>
  <Application>Microsoft Office PowerPoint</Application>
  <PresentationFormat>Grand écran</PresentationFormat>
  <Paragraphs>192</Paragraphs>
  <Slides>33</Slides>
  <Notes>33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8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60</cp:revision>
  <dcterms:created xsi:type="dcterms:W3CDTF">2019-07-06T15:24:30Z</dcterms:created>
  <dcterms:modified xsi:type="dcterms:W3CDTF">2020-02-05T18:18:03Z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