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259" r:id="rId4"/>
    <p:sldId id="264" r:id="rId5"/>
    <p:sldId id="286" r:id="rId6"/>
    <p:sldId id="261" r:id="rId7"/>
    <p:sldId id="258" r:id="rId8"/>
    <p:sldId id="263" r:id="rId9"/>
    <p:sldId id="266" r:id="rId10"/>
    <p:sldId id="260" r:id="rId11"/>
    <p:sldId id="267" r:id="rId12"/>
    <p:sldId id="265" r:id="rId13"/>
    <p:sldId id="269" r:id="rId14"/>
    <p:sldId id="268" r:id="rId15"/>
    <p:sldId id="278" r:id="rId16"/>
    <p:sldId id="279" r:id="rId17"/>
    <p:sldId id="283" r:id="rId18"/>
    <p:sldId id="287" r:id="rId19"/>
    <p:sldId id="284" r:id="rId20"/>
    <p:sldId id="285" r:id="rId21"/>
    <p:sldId id="272" r:id="rId22"/>
    <p:sldId id="276" r:id="rId23"/>
    <p:sldId id="277" r:id="rId24"/>
    <p:sldId id="281" r:id="rId25"/>
    <p:sldId id="262" r:id="rId26"/>
    <p:sldId id="273" r:id="rId27"/>
    <p:sldId id="275" r:id="rId28"/>
    <p:sldId id="274" r:id="rId29"/>
    <p:sldId id="270" r:id="rId30"/>
    <p:sldId id="282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Y/BvU0t/BF+muLN5usi0g==" hashData="Yt0F2lrtrK7pXKlv0Z/RznQjL4aQMQLAtbxnhmKGAS+LXn5xuKw7HKr9+xNJBQ81E2f7j7UFzLzjRUcojHX5Y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05/02/2020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0437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49626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849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7994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0752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05/02/2020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05/02/2020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05/02/2020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25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709" y="140050"/>
            <a:ext cx="7384473" cy="64212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00781" y="3003848"/>
            <a:ext cx="83904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guêpe et le gynéco...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241946" y="2032343"/>
            <a:ext cx="9708107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    Dans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son jardin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,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une dame prend un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bain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           de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soleil.</a:t>
            </a:r>
          </a:p>
        </p:txBody>
      </p:sp>
    </p:spTree>
    <p:extLst>
      <p:ext uri="{BB962C8B-B14F-4D97-AF65-F5344CB8AC3E}">
        <p14:creationId xmlns:p14="http://schemas.microsoft.com/office/powerpoint/2010/main" val="2079915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7796190" y="3326884"/>
            <a:ext cx="17075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votre sourire </a:t>
            </a:r>
          </a:p>
        </p:txBody>
      </p:sp>
      <p:sp>
        <p:nvSpPr>
          <p:cNvPr id="2" name="Rectangle 1"/>
          <p:cNvSpPr/>
          <p:nvPr/>
        </p:nvSpPr>
        <p:spPr>
          <a:xfrm>
            <a:off x="2859314" y="1264910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Pas de vis à vis, elle est nue. Pour bien bronzer de partout elle écarte les jambes mais une guêpe en  profite pour se loger dans la "foufoune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". Oh h </a:t>
            </a:r>
            <a:r>
              <a:rPr lang="fr-FR" sz="4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h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h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? </a:t>
            </a:r>
            <a:endParaRPr lang="fr-F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913019" y="1572687"/>
            <a:ext cx="836595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Effrayée, la dame fait appel à son mari, qui la mène directement chez le gynécologue.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9540" y="2588350"/>
            <a:ext cx="71529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Oui bien sur pas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chez le charcutier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9352" cy="6594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280691" y="2590548"/>
            <a:ext cx="763061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Ce dernier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examine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dame et dit :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524000" y="649357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En effet, vous avez une guêpe dans le vagin, mais monsieur, comme vous êtes là, nous allons enduire votre sexe de miel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33990" y="550062"/>
            <a:ext cx="87240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 vous ferez des mouvements délicats de va et vient pour l'attirer à l'extérieur du vagin de votre épouse.</a:t>
            </a: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81200" y="649357"/>
            <a:ext cx="84213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Pas question ! Répond l'époux, craignant la piqure. C'est un acte médical donc c'est à vous de le faire.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963665" y="649357"/>
            <a:ext cx="83776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médecin se dévoue, baisse son pantalon, enduit son sexe de miel et commence le traitement.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90255" y="538520"/>
            <a:ext cx="858071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Ce faisant, il se rend compte que la dame n'est vraiment pas mal faite et finit par oublier la raison première de cet acte médical.*</a:t>
            </a: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89149" y="2496017"/>
            <a:ext cx="1141370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Le rythme augmente au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point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     d'alerter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l'époux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4781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5"/>
            <a:ext cx="12177868" cy="6477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794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-24037" y="2957681"/>
            <a:ext cx="1235306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Mais que faites-vous, docteur ?</a:t>
            </a:r>
          </a:p>
        </p:txBody>
      </p:sp>
    </p:spTree>
    <p:extLst>
      <p:ext uri="{BB962C8B-B14F-4D97-AF65-F5344CB8AC3E}">
        <p14:creationId xmlns:p14="http://schemas.microsoft.com/office/powerpoint/2010/main" val="2388635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01734" y="2590548"/>
            <a:ext cx="1078853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0" indent="-857250">
              <a:buFontTx/>
              <a:buChar char="-"/>
            </a:pP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J'ai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changé d'avis, je vais 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pPr marL="857250" indent="-857250">
              <a:buFontTx/>
              <a:buChar char="-"/>
            </a:pP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moi-même la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noyer !</a:t>
            </a:r>
          </a:p>
        </p:txBody>
      </p:sp>
    </p:spTree>
    <p:extLst>
      <p:ext uri="{BB962C8B-B14F-4D97-AF65-F5344CB8AC3E}">
        <p14:creationId xmlns:p14="http://schemas.microsoft.com/office/powerpoint/2010/main" val="3638016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292</TotalTime>
  <Words>764</Words>
  <Application>Microsoft Office PowerPoint</Application>
  <PresentationFormat>Grand écran</PresentationFormat>
  <Paragraphs>151</Paragraphs>
  <Slides>30</Slides>
  <Notes>30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66</cp:revision>
  <dcterms:created xsi:type="dcterms:W3CDTF">2019-07-06T15:24:30Z</dcterms:created>
  <dcterms:modified xsi:type="dcterms:W3CDTF">2020-02-05T17:48:15Z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