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4" r:id="rId5"/>
    <p:sldId id="260" r:id="rId6"/>
    <p:sldId id="261" r:id="rId7"/>
    <p:sldId id="263" r:id="rId8"/>
    <p:sldId id="258" r:id="rId9"/>
    <p:sldId id="266" r:id="rId10"/>
    <p:sldId id="267" r:id="rId11"/>
    <p:sldId id="265" r:id="rId12"/>
    <p:sldId id="269" r:id="rId13"/>
    <p:sldId id="268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K6WQhK6t8c1P/qRylNs1Q==" hashData="c6q8K+5n3XW22J5Nm31PJXDS5oFQ8nCxaswt3drDPWPmoT3osjNmoynlU58yA9M8MjRuC4woouC7Omcq/e5+r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05/02/2020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56A95-5E5C-442F-989C-DF59AAD5B72F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C29A-351D-4ADC-8ABF-CD946DE4CE2D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F008C-D26F-4ADB-85B5-2A5B604592D5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D94F-ECF2-4097-9E44-9FCFD6029E0E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78B3F-6383-4843-96A3-3A0478F188C5}" type="datetime1">
              <a:rPr lang="fr-FR" smtClean="0"/>
              <a:t>05/02/2020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1D24C-45B4-4F12-B5D3-638A4BDC161A}" type="datetime1">
              <a:rPr lang="fr-FR" smtClean="0"/>
              <a:t>05/02/2020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64A0-1C48-4B80-BAF0-8BD0191ED5ED}" type="datetime1">
              <a:rPr lang="fr-FR" smtClean="0"/>
              <a:t>05/02/2020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F5B4-FBA5-4562-A362-223DE056877A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7FF49-9F82-4F93-8B91-A3331C0104E7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F156-DB77-454F-95B1-091E1B5E4FEB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F50A-4206-405C-A669-DEB1DF175DB4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F32-AC3F-4C0D-B088-999A90C7E11F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7C854-E018-4D4B-9636-5B1B329B158A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281A1-9038-4703-BB33-B2EEDA7982CC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28B2-E4D5-4560-A4DD-3A6ADE4CB15B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E5F52-B780-4EBB-93A0-B6DF4D0A59AA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280B7-03EC-4F13-8CDA-E6D795E52774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24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692D2CC-6650-47EC-B7FA-41453098A11E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 xmlns="">
      <p:transition spd="slow" advTm="11000">
        <p:fade/>
        <p:sndAc>
          <p:stSnd loop="1">
            <p:snd r:embed="rId6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740D15A-8511-410E-917B-961F1D3D46E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2CE8324-623F-4A2F-827F-AEDCF7535F98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4AD4FCA-A9E3-4F00-B947-D020F07E20CC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21162" y="2967335"/>
            <a:ext cx="1054968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Voltaire avait bien raison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4DA2A72-C9B1-4E73-BE2F-106CF762DB44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754907" y="1757353"/>
            <a:ext cx="868218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1 le Voleur ordinaire :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celui qui vous vole,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votre argent ,votre vélo,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votre parapluie ….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B4F7702-CE3B-4757-B723-1DD3B36989A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55912" y="510858"/>
            <a:ext cx="11880175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  le Voleur politique: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celui qui vous vole,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votre avenir , vos rêves ,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votre savoir ,votre salaire ,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votre éducation , votre éducation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 votre </a:t>
            </a:r>
            <a:r>
              <a:rPr lang="fr-FR" sz="5400" b="1" cap="none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santévotre</a:t>
            </a:r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force ,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votre sourire …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796190" y="3326884"/>
            <a:ext cx="17075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votre sourire </a:t>
            </a: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FB2F063-3AAC-438C-8484-ED692F372DF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19616C3-94EB-4D6C-8F91-06101D9A5E48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8543" y="5320145"/>
            <a:ext cx="4294909" cy="9005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11579" y="2588350"/>
            <a:ext cx="950292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 grande différence entre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ces deux types de voleurs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D409C49-4E0A-47BC-9D81-902A614FE88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022" y="5134391"/>
            <a:ext cx="4291956" cy="8961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77639" y="2172851"/>
            <a:ext cx="1003672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que le voleur ordinaire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vous choisit pour voler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votre bien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9484B4F-095C-4526-800D-5011AF0691D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921695" y="2172851"/>
            <a:ext cx="1037495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Tandis que le voleur politique,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vous qui le choisissez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pour qu’il vous vole .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5C4E1EF-D5B1-48F1-8EF8-85F4CC6389ED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65616" y="2606181"/>
            <a:ext cx="100607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l’autre grande différence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qui n’est pas des moindres  ,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1C15BB9-8040-43E0-9AB3-4E00355E63AE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111302" y="2126779"/>
            <a:ext cx="996939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que le voleur politique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 le plus souvent protégé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une escorte de police .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46C82C4-BE3B-4B6A-8FBB-390781BDF5AE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36762" y="2588350"/>
            <a:ext cx="10118476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Ne vous leurrez pas , en tous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pays c’est la même chose !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23A2DCF-1FA2-41AC-8000-877D50597C6F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749023" y="1757353"/>
            <a:ext cx="1069395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 certains pays , vont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droit à une dictature , et y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Imposer plus de prélèvements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 détriment des plus pauvres!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8649FDA-BCEF-4897-A1AA-505CFF4E3E2B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2063" y="2309342"/>
            <a:ext cx="1217993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pauvres doivent rester pauvres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les riches de plus en plus riches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7582CB5-74AF-43E1-B9B0-8B1C6FC1BAB1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B2D8ACD-C15A-49B6-8E8D-0C65998CE7F5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6F41A91-DF43-4910-9C70-3878D90273E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81F09DC-E42E-4B37-93F8-99E070A6A04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E4B678F-B6EF-43F5-8912-E78F2DB146D4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2204BD8-601A-42D6-BBD2-D2B2D49A1792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3E27C7F-B18F-47D8-9F5F-07475BB8CE93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A3EEBB5-B900-4306-BB79-F5745D78C862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E10E18C-C8EA-4121-9672-D6D9D4BF4974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2B40197-175C-4E75-BED7-B515697E5F85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268</TotalTime>
  <Words>629</Words>
  <Application>Microsoft Office PowerPoint</Application>
  <PresentationFormat>Grand écran</PresentationFormat>
  <Paragraphs>145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65</cp:revision>
  <dcterms:created xsi:type="dcterms:W3CDTF">2019-07-06T15:24:30Z</dcterms:created>
  <dcterms:modified xsi:type="dcterms:W3CDTF">2020-02-05T18:36:22Z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