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8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pzd/kvJhsaOTTteiMOYYA==" hashData="PQm74/gpKNMYaDQFGbELj3XSCHcw5NeaY1PkUhyHQOeuWyoWYKTYJcWW1TPl1GUhM1xIyU/CoqMaoz3jSfJAh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9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05/02/2020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24833-E786-4E9C-87BB-069A9FBCA79E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CF046-4FDA-4856-B304-CD66E9D2DAA7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FBDB7-3B14-42E2-967E-AA7998342DE2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965B0-23EE-4332-A5B1-F2748A9F6E5B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7A7B1-D480-4CCB-8D86-F08A92ECD9C3}" type="datetime1">
              <a:rPr lang="fr-FR" smtClean="0"/>
              <a:t>05/02/2020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24486-DABF-49D4-BFFD-7820A896A8E2}" type="datetime1">
              <a:rPr lang="fr-FR" smtClean="0"/>
              <a:t>05/02/2020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F6F78-AAAC-4037-97F9-CA53550B9D5C}" type="datetime1">
              <a:rPr lang="fr-FR" smtClean="0"/>
              <a:t>05/02/2020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53682-381E-48C7-A12E-3E6C5B6CB128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3704E-2518-464E-A3BD-B4CDB4BDC879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2630F-141E-451E-A020-BDA6C4A4B228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53935-8792-4296-A411-5B7B90930C38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1FE67-2372-479F-BDEF-D1307158A12F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94120-B9C3-4528-903E-2B3437B6AFA5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80DEE-2C6D-4F2C-92E7-FD8425BDFABA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8FA88-C010-4D01-90CD-9813D16018F1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350C-505C-4B22-BD40-501B22C2B242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1C8BDD-E224-4F9A-B37F-3C22112CCBAF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1040381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23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9864515D-8937-4593-AAAC-AFB78CED9CB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 xmlns="">
      <p:transition spd="slow" advTm="11000">
        <p:fade/>
        <p:sndAc>
          <p:stSnd loop="1">
            <p:snd r:embed="rId6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3D4E22AA-B112-4DD4-B8B4-EFD16A798D19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4FEFBC2-3EA6-4E07-9217-AF38A74767D7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4305" y="127832"/>
            <a:ext cx="5835316" cy="657072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0945" y="3256482"/>
            <a:ext cx="1182727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Surtout ne racontes à personne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que la nudité est interdite à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planète ? Car des sanctions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s’impose car il n’aime pas cela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8284FDB-334F-4C6F-B126-A780A6070D30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922036" y="649357"/>
            <a:ext cx="834792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L'histoire se passe devant un magasin fermé, avec une queue monstrueuse. (File d'attente).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Et pas  autre chose </a:t>
            </a:r>
            <a:r>
              <a:rPr lang="fr-FR" sz="6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mdr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!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FEEEB8F-4624-485D-9389-86D7DA449162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857240" y="2034352"/>
            <a:ext cx="847751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Mohamed arrive, voit la queue et double tout le monde.</a:t>
            </a:r>
          </a:p>
        </p:txBody>
      </p:sp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C702158B-B155-4250-B3A5-209895B1006F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262303" y="1111022"/>
            <a:ext cx="766739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Manque de pot le premier qui faisait la queue ne se laisse pas doubler et lui met une belle gifle.</a:t>
            </a:r>
          </a:p>
        </p:txBody>
      </p:sp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D59D8E44-1A2B-4928-B578-FD57E8385764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A6D5412-3ED1-4CA0-8E48-4B0C269C2B1C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490689" y="2967335"/>
            <a:ext cx="721062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bien alors là ? ? 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44D65B8F-7E25-4574-A343-832112A50DFE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598626" y="649357"/>
            <a:ext cx="924025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Les autres, voyant que le gars ne se défend pas, lui sautent tous dessus et il se retrouve à nouveau au bout de la queue.</a:t>
            </a:r>
          </a:p>
        </p:txBody>
      </p:sp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B9DE9F79-899E-409B-AE3A-761A11B91C0D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860151" y="1111022"/>
            <a:ext cx="854242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Mohammed décide une 2 </a:t>
            </a:r>
            <a:r>
              <a:rPr lang="fr-FR" sz="60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ème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fois de passer devant, et là encore il se fait éjecter.</a:t>
            </a:r>
          </a:p>
        </p:txBody>
      </p:sp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55DF54D-489A-4F19-81DB-44C58C25A6C9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953492" y="1111022"/>
            <a:ext cx="828501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Il décide d'y retourner une 3 </a:t>
            </a:r>
            <a:r>
              <a:rPr lang="fr-FR" sz="60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ème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fois, mais pareil ... tout le monde lui saute dessus !!!</a:t>
            </a:r>
          </a:p>
        </p:txBody>
      </p:sp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01F4737B-8B1D-40B7-ABD5-FCD37CE38DE1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311579" y="2590548"/>
            <a:ext cx="9597499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A la fin, dépité, il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regarde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tout le monde et dit :</a:t>
            </a:r>
          </a:p>
        </p:txBody>
      </p:sp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D4FC7DB6-C6E8-4E93-8E19-F647312EF477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025817" y="2967335"/>
            <a:ext cx="8140369" cy="1938992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bien 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Dommage pour vous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3E20DC4-2BC6-4164-9765-56F0C2A08287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921695" y="2496017"/>
            <a:ext cx="1015534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   "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Tant pis, j'ouvrirai pas </a:t>
            </a:r>
            <a:endParaRPr lang="fr-FR" sz="6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le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magasin aujourd'hui !"…</a:t>
            </a:r>
          </a:p>
        </p:txBody>
      </p:sp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8EB25D7A-A151-4D4C-B99D-0421FCDB20D2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962611" y="2496017"/>
            <a:ext cx="1037976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Puisque vous ne me laissez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pas passer ?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BE41350-A283-412E-ABB8-23DFC77FA3A5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25741FF-B864-4AC5-84E9-7BB47B9F290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B4D0EA5-0BC0-4DA8-89AC-2F061A951C33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D1A7079-3AE8-4132-9C25-D52E7B139F5F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FADE180E-3909-4EC2-862A-5C9DBE2F6F3C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09B358F0-65C6-4F3C-8589-97958B91630C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F72B94E6-207C-45C0-89E2-47DDF1672F61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4103E4D5-8A4E-4460-942E-A2E4063BC604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7A9FCAC-1C50-48B1-847E-FABB9C870A3F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932F8683-1F4D-4F18-8874-7D1CC9CF7F2A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244</TotalTime>
  <Words>615</Words>
  <Application>Microsoft Office PowerPoint</Application>
  <PresentationFormat>Grand écran</PresentationFormat>
  <Paragraphs>125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61</cp:revision>
  <dcterms:created xsi:type="dcterms:W3CDTF">2019-07-06T15:24:30Z</dcterms:created>
  <dcterms:modified xsi:type="dcterms:W3CDTF">2020-02-05T18:37:57Z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