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78" r:id="rId14"/>
    <p:sldId id="269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9Ry0gTjcRO+w6jgS+BxA==" hashData="CDJik4EEbFSwncjUqMR609HNPmEStsuZmVWSaP9Njj9fWdRoFBtTt5mhe7VDwU/srxjT+ZbNNIYYgT5roZDDW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27/01/2020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27/01/2020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27/01/2020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27/01/2020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27/01/2020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27/01/2020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22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272716"/>
            <a:ext cx="6223818" cy="6223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8707" y="372793"/>
            <a:ext cx="6314585" cy="6114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494" y="277638"/>
            <a:ext cx="8767011" cy="6209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6498" y="228600"/>
            <a:ext cx="6259004" cy="6259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5" y="327771"/>
            <a:ext cx="6151630" cy="6185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2138" y="299881"/>
            <a:ext cx="6187723" cy="6187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238125"/>
            <a:ext cx="9144000" cy="6381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443" y="189637"/>
            <a:ext cx="5089358" cy="6363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381000"/>
            <a:ext cx="6096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9947" y="352416"/>
            <a:ext cx="4656221" cy="6095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38575" y="180975"/>
            <a:ext cx="4511341" cy="6352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27/01/2020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236</TotalTime>
  <Words>445</Words>
  <Application>Microsoft Office PowerPoint</Application>
  <PresentationFormat>Grand écran</PresentationFormat>
  <Paragraphs>110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2019-07-06T15:24:30Z</dcterms:created>
  <dcterms:modified xsi:type="dcterms:W3CDTF">2020-01-27T20:09:52Z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