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T/5FNImTuY4YFAi97u8yA==" hashData="70nVhUiGJUO2Cjz/eIFC72arjhW/qBqRCJ4SoKR10xsxVnkpkf8yh67o48eu05QQBGbF/G4jk1m42VV0P/kaV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11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24/01/2020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24/01/2020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24/01/2020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24/01/2020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24/01/2020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24/01/2020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21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305" y="127832"/>
            <a:ext cx="5835316" cy="65707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945" y="3256482"/>
            <a:ext cx="1182727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Surtout ne racontes à personne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que la nudité est interdite à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planète ? Car des sanctions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s’impose car il n’aime pas cela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7966" y="60576"/>
            <a:ext cx="4596063" cy="643123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77808" y="59508"/>
            <a:ext cx="64363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suis enrhumé ?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4011" y="218250"/>
            <a:ext cx="4656221" cy="629675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04595" y="338566"/>
            <a:ext cx="48750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Oh ce rhume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095" y="83553"/>
            <a:ext cx="5498431" cy="641483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20665" y="179806"/>
            <a:ext cx="59506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J’ai un gros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Rub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6" y="156745"/>
            <a:ext cx="6274560" cy="640217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51975" y="248199"/>
            <a:ext cx="66880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viens te soigner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4595" y="718469"/>
            <a:ext cx="5642810" cy="624129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22143" y="262023"/>
            <a:ext cx="66399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Prends ton remède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8873" y="298080"/>
            <a:ext cx="6954253" cy="618952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76394" y="633208"/>
            <a:ext cx="62392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Attends j’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enquète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6231" y="165785"/>
            <a:ext cx="5919537" cy="634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3558" y="307959"/>
            <a:ext cx="3380873" cy="624949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9813" y="139914"/>
            <a:ext cx="51523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Vive la retraite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9945" y="482586"/>
            <a:ext cx="7413601" cy="6005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5404" y="613611"/>
            <a:ext cx="9134179" cy="5324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8648" y="229832"/>
            <a:ext cx="8423924" cy="625777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70512" y="2967335"/>
            <a:ext cx="82509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Il faut que je réfléchisse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24/01/2020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239</TotalTime>
  <Words>474</Words>
  <Application>Microsoft Office PowerPoint</Application>
  <PresentationFormat>Grand écran</PresentationFormat>
  <Paragraphs>118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59</cp:revision>
  <dcterms:created xsi:type="dcterms:W3CDTF">2019-07-06T15:24:30Z</dcterms:created>
  <dcterms:modified xsi:type="dcterms:W3CDTF">2020-01-24T18:58:09Z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