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78" r:id="rId14"/>
    <p:sldId id="269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1CvnUXvdEmBI8PLXU0QdA==" hashData="cEHkmM9RKwZmZBBZ2mDxv70DVnKZ/sTv0C8l8ZT/nBFmnkrS3n4EBjSYq/8HIFcn+9SOvY9+YCe7JB4CHY1cK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11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24/01/2020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24/01/2020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24/01/2020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24/01/2020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24/01/2020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24/01/2020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24/01/2020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24/01/2020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24/01/2020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24/01/2020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20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305" y="127832"/>
            <a:ext cx="5835316" cy="65707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3113" y="3003942"/>
            <a:ext cx="1102577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Surtout ne racontes à personne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que la nudité est interdite à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planète ? Car des sanctions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s’impose car il ne rigole pas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4984" y="361806"/>
            <a:ext cx="6536724" cy="61772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84899" y="4712102"/>
            <a:ext cx="45768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Dur de vieillir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6495" y="314441"/>
            <a:ext cx="5787189" cy="615658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91385" y="4529540"/>
            <a:ext cx="56092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Lingerie de luxe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9157" y="172533"/>
            <a:ext cx="5390147" cy="630647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70901" y="4065771"/>
            <a:ext cx="72266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</a:rPr>
              <a:t>On ne dis pas!!!!!!! - </a:t>
            </a:r>
            <a:r>
              <a:rPr lang="fr-FR" sz="3600" b="1" dirty="0" err="1">
                <a:ln>
                  <a:solidFill>
                    <a:srgbClr val="FF0000"/>
                  </a:solidFill>
                </a:ln>
              </a:rPr>
              <a:t>valou</a:t>
            </a:r>
            <a:r>
              <a:rPr lang="fr-FR" sz="3600" b="1" dirty="0">
                <a:ln>
                  <a:solidFill>
                    <a:srgbClr val="FF0000"/>
                  </a:solidFill>
                </a:ln>
              </a:rPr>
              <a:t>-ange</a:t>
            </a:r>
          </a:p>
        </p:txBody>
      </p:sp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4936" y="278748"/>
            <a:ext cx="5462337" cy="6209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884" y="288124"/>
            <a:ext cx="3926337" cy="619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8979" y="273743"/>
            <a:ext cx="7014410" cy="6186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8401" y="269274"/>
            <a:ext cx="7395462" cy="62183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874096" y="5564274"/>
            <a:ext cx="45640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Oh Mamie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4484" y="221320"/>
            <a:ext cx="4295274" cy="62804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58286" y="2967335"/>
            <a:ext cx="50754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Lulu est triste ?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466" y="439449"/>
            <a:ext cx="6031313" cy="608375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35554" y="2967335"/>
            <a:ext cx="37208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bien oui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2926" y="226995"/>
            <a:ext cx="3934327" cy="629492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86133" y="681335"/>
            <a:ext cx="8332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J’ai un coup de vieux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0185" y="338610"/>
            <a:ext cx="6151629" cy="615162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00931" y="5564274"/>
            <a:ext cx="79031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te fais un gros bisou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239</TotalTime>
  <Words>480</Words>
  <Application>Microsoft Office PowerPoint</Application>
  <PresentationFormat>Grand écran</PresentationFormat>
  <Paragraphs>118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58</cp:revision>
  <dcterms:created xsi:type="dcterms:W3CDTF">2019-07-06T15:24:30Z</dcterms:created>
  <dcterms:modified xsi:type="dcterms:W3CDTF">2020-01-24T18:34:38Z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