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7"/>
  </p:notesMasterIdLst>
  <p:sldIdLst>
    <p:sldId id="256" r:id="rId2"/>
    <p:sldId id="257" r:id="rId3"/>
    <p:sldId id="259" r:id="rId4"/>
    <p:sldId id="260" r:id="rId5"/>
    <p:sldId id="261" r:id="rId6"/>
    <p:sldId id="258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8" r:id="rId15"/>
    <p:sldId id="279" r:id="rId16"/>
    <p:sldId id="272" r:id="rId17"/>
    <p:sldId id="276" r:id="rId18"/>
    <p:sldId id="277" r:id="rId19"/>
    <p:sldId id="281" r:id="rId20"/>
    <p:sldId id="262" r:id="rId21"/>
    <p:sldId id="273" r:id="rId22"/>
    <p:sldId id="275" r:id="rId23"/>
    <p:sldId id="274" r:id="rId24"/>
    <p:sldId id="270" r:id="rId25"/>
    <p:sldId id="282" r:id="rId2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SRuzsPpznE2maUhD/PcueQ==" hashData="M9Rx9N8QqYpSS34RsH0PLlPGGBYzuilUZAqEHfzhaAOAm+Q1Qtl+eLZsN/SuR+OJvH6k6n3MA3ghI2swBpuQSQ=="/>
  <p:extLst>
    <p:ext uri="{EFAFB233-063F-42B5-8137-9DF3F51BA10A}">
      <p15:sldGuideLst xmlns:p15="http://schemas.microsoft.com/office/powerpoint/2012/main">
        <p15:guide id="1" orient="horz" pos="2183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57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96" y="84"/>
      </p:cViewPr>
      <p:guideLst>
        <p:guide orient="horz" pos="2183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42C3A56-D6B8-40F4-AFEC-51CD3BE25B2D}" type="datetimeFigureOut">
              <a:rPr lang="fr-FR" smtClean="0"/>
              <a:t>20/12/2019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B65118-3A1A-41CB-B173-BFC2F31D2D5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493903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7989592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4767104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5454397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801867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520303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015269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748515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44693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8386080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7796128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2367809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493344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465790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4214183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394175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1277864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364665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086714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352824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20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705036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21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326126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22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1567306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23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2530862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24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49559386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25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3367717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EEB9AF-CE3D-42E7-B951-0D2A67BA1B52}" type="datetime1">
              <a:rPr lang="fr-FR" smtClean="0"/>
              <a:t>20/12/2019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273780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B51EA8-3E28-430B-8800-F9633FFDC49E}" type="datetime1">
              <a:rPr lang="fr-FR" smtClean="0"/>
              <a:t>20/12/2019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381580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62B2E3-42A7-4488-ADC5-02500F3DD581}" type="datetime1">
              <a:rPr lang="fr-FR" smtClean="0"/>
              <a:t>20/12/2019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559823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945322-031E-4B77-9112-30BB814A0AA1}" type="datetime1">
              <a:rPr lang="fr-FR" smtClean="0"/>
              <a:t>20/12/2019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013463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3276DA-7854-4774-8A2C-3283D84D2917}" type="datetime1">
              <a:rPr lang="fr-FR" smtClean="0"/>
              <a:t>20/12/2019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49582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38018D-77E5-48D4-8B7E-07DDCF3AE58D}" type="datetime1">
              <a:rPr lang="fr-FR" smtClean="0"/>
              <a:t>20/12/2019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759328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B66679-905E-47BE-82C8-2575EAAC5789}" type="datetime1">
              <a:rPr lang="fr-FR" smtClean="0"/>
              <a:t>20/12/2019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95828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12D16C-6887-45A8-819D-B4E095EE343F}" type="datetime1">
              <a:rPr lang="fr-FR" smtClean="0"/>
              <a:t>20/12/2019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635555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6B898D-8BFA-4FCB-9A9A-19147D4E2944}" type="datetime1">
              <a:rPr lang="fr-FR" smtClean="0"/>
              <a:t>20/12/2019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835349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re et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D751A-4BD6-40A7-8CB7-A6882E7D1B70}" type="datetime1">
              <a:rPr lang="fr-FR" smtClean="0"/>
              <a:t>20/12/2019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276694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tion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AFA78C-2AA1-4A44-9636-6BC10D1F2720}" type="datetime1">
              <a:rPr lang="fr-FR" smtClean="0"/>
              <a:t>20/12/2019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5837843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e n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6DB478-BEDD-4864-8D47-5386B974BD9B}" type="datetime1">
              <a:rPr lang="fr-FR" smtClean="0"/>
              <a:t>20/12/2019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499803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e nom cita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D9E0E9-5FFD-4590-9662-0B684770B019}" type="datetime1">
              <a:rPr lang="fr-FR" smtClean="0"/>
              <a:t>20/12/2019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4412416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rai ou fau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EC16E3-501B-4AC0-97BC-FC5ACF433ECD}" type="datetime1">
              <a:rPr lang="fr-FR" smtClean="0"/>
              <a:t>20/12/2019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120641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7B1B0-1B1C-4890-8429-EC41A095D800}" type="datetime1">
              <a:rPr lang="fr-FR" smtClean="0"/>
              <a:t>20/12/2019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86002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1328A4-09CC-4F70-8618-8B6A318CDBE4}" type="datetime1">
              <a:rPr lang="fr-FR" smtClean="0"/>
              <a:t>20/12/2019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804753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12B1DB-E0F9-41F1-B1B8-70FB5D8F7FD9}" type="datetime1">
              <a:rPr lang="fr-FR" smtClean="0"/>
              <a:t>20/12/2019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32381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hf hdr="0"/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gif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gif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0594" y="196990"/>
            <a:ext cx="10250807" cy="6464019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38252" y="304529"/>
            <a:ext cx="9315495" cy="6248942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769059" y="1905506"/>
            <a:ext cx="9714519" cy="30469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96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     A en rire</a:t>
            </a:r>
          </a:p>
          <a:p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 N° </a:t>
            </a:r>
            <a:r>
              <a:rPr lang="fr-FR" sz="96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2</a:t>
            </a:r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par Lande</a:t>
            </a:r>
            <a:endParaRPr lang="fr-FR" sz="96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20/12/2019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135064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</a:t>
            </a:r>
            <a:r>
              <a:rPr lang="fr-FR" sz="1400" b="1" dirty="0" err="1" smtClean="0">
                <a:solidFill>
                  <a:schemeClr val="bg1"/>
                </a:solidFill>
              </a:rPr>
              <a:t>por</a:t>
            </a:r>
            <a:r>
              <a:rPr lang="fr-FR" sz="1400" b="1" dirty="0" smtClean="0">
                <a:solidFill>
                  <a:schemeClr val="bg1"/>
                </a:solidFill>
              </a:rPr>
              <a:t>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82886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  <p:sndAc>
          <p:stSnd loop="1">
            <p:snd r:embed="rId3" name="Ile d'Oléron .. 09 03 2011_001.wav"/>
          </p:stSnd>
        </p:sndAc>
      </p:transition>
    </mc:Choice>
    <mc:Fallback>
      <p:transition spd="slow" advTm="11000">
        <p:fade/>
        <p:sndAc>
          <p:stSnd loop="1">
            <p:snd r:embed="rId3" name="Ile d'Oléron .. 09 03 201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20/12/2019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135064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</a:t>
            </a:r>
            <a:r>
              <a:rPr lang="fr-FR" sz="1400" b="1" dirty="0" err="1" smtClean="0">
                <a:solidFill>
                  <a:schemeClr val="bg1"/>
                </a:solidFill>
              </a:rPr>
              <a:t>por</a:t>
            </a:r>
            <a:r>
              <a:rPr lang="fr-FR" sz="1400" b="1" dirty="0" smtClean="0">
                <a:solidFill>
                  <a:schemeClr val="bg1"/>
                </a:solidFill>
              </a:rPr>
              <a:t>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2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07056" y="228572"/>
            <a:ext cx="5577888" cy="640085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Rectangle 3"/>
          <p:cNvSpPr/>
          <p:nvPr/>
        </p:nvSpPr>
        <p:spPr>
          <a:xfrm>
            <a:off x="3230472" y="228572"/>
            <a:ext cx="573105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Pour le rafraichir</a:t>
            </a:r>
            <a:endParaRPr lang="fr-FR" sz="5400" b="1" cap="none" spc="50" dirty="0">
              <a:ln w="0"/>
              <a:solidFill>
                <a:schemeClr val="bg2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1075346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20/12/2019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135064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</a:t>
            </a:r>
            <a:r>
              <a:rPr lang="fr-FR" sz="1400" b="1" dirty="0" err="1" smtClean="0">
                <a:solidFill>
                  <a:schemeClr val="bg1"/>
                </a:solidFill>
              </a:rPr>
              <a:t>por</a:t>
            </a:r>
            <a:r>
              <a:rPr lang="fr-FR" sz="1400" b="1" dirty="0" smtClean="0">
                <a:solidFill>
                  <a:schemeClr val="bg1"/>
                </a:solidFill>
              </a:rPr>
              <a:t>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3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43337" y="280987"/>
            <a:ext cx="4505325" cy="62960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135436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20/12/2019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135064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</a:t>
            </a:r>
            <a:r>
              <a:rPr lang="fr-FR" sz="1400" b="1" dirty="0" err="1" smtClean="0">
                <a:solidFill>
                  <a:schemeClr val="bg1"/>
                </a:solidFill>
              </a:rPr>
              <a:t>por</a:t>
            </a:r>
            <a:r>
              <a:rPr lang="fr-FR" sz="1400" b="1" dirty="0" smtClean="0">
                <a:solidFill>
                  <a:schemeClr val="bg1"/>
                </a:solidFill>
              </a:rPr>
              <a:t>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4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2445" b="8723"/>
          <a:stretch/>
        </p:blipFill>
        <p:spPr>
          <a:xfrm>
            <a:off x="3221381" y="261174"/>
            <a:ext cx="5749237" cy="6226430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37750533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20/12/2019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5" y="6492875"/>
            <a:ext cx="6340821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5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74" b="7597"/>
          <a:stretch/>
        </p:blipFill>
        <p:spPr>
          <a:xfrm>
            <a:off x="1987284" y="151940"/>
            <a:ext cx="8217432" cy="633566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220380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20/12/2019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135064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</a:t>
            </a:r>
            <a:r>
              <a:rPr lang="fr-FR" sz="1400" b="1" dirty="0" err="1" smtClean="0">
                <a:solidFill>
                  <a:schemeClr val="bg1"/>
                </a:solidFill>
              </a:rPr>
              <a:t>por</a:t>
            </a:r>
            <a:r>
              <a:rPr lang="fr-FR" sz="1400" b="1" dirty="0" smtClean="0">
                <a:solidFill>
                  <a:schemeClr val="bg1"/>
                </a:solidFill>
              </a:rPr>
              <a:t>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6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94667" y="163284"/>
            <a:ext cx="4487333" cy="6410476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38771326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20/12/2019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393830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7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35628" y="553844"/>
            <a:ext cx="8767272" cy="57199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6532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20/12/2019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274560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8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62775" y="152400"/>
            <a:ext cx="8266449" cy="633520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981731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20/12/2019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5" y="6492875"/>
            <a:ext cx="6380577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9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28465" y="262467"/>
            <a:ext cx="6234068" cy="623406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295578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20/12/2019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5" y="6492875"/>
            <a:ext cx="6380577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</a:t>
            </a:r>
            <a:r>
              <a:rPr lang="fr-FR" sz="1400" b="1" dirty="0" err="1" smtClean="0">
                <a:solidFill>
                  <a:schemeClr val="bg1"/>
                </a:solidFill>
              </a:rPr>
              <a:t>puor</a:t>
            </a:r>
            <a:r>
              <a:rPr lang="fr-FR" sz="1400" b="1" dirty="0" smtClean="0">
                <a:solidFill>
                  <a:schemeClr val="bg1"/>
                </a:solidFill>
              </a:rPr>
              <a:t>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10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743960" y="556757"/>
            <a:ext cx="8658612" cy="553924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615492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20/12/2019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2925591" y="6508147"/>
            <a:ext cx="6340817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11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663452" y="586846"/>
            <a:ext cx="8865094" cy="575733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051830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20/12/2019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2796209" y="6492875"/>
            <a:ext cx="6367321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12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91788" y="228599"/>
            <a:ext cx="6259005" cy="625900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224826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20/12/2019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248056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13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17861" y="330200"/>
            <a:ext cx="8209872" cy="615740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238345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20/12/2019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248056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14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495246" y="756180"/>
            <a:ext cx="9201507" cy="541866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888183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20/12/2019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248056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15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934" t="1594" r="3307" b="7010"/>
          <a:stretch/>
        </p:blipFill>
        <p:spPr>
          <a:xfrm>
            <a:off x="1713883" y="688446"/>
            <a:ext cx="9059172" cy="555413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552208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20/12/2019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5" y="6492875"/>
            <a:ext cx="6340821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16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76538" y="288234"/>
            <a:ext cx="6244673" cy="6096000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14943081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20/12/2019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5" y="6492875"/>
            <a:ext cx="6367325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17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54344" y="692426"/>
            <a:ext cx="9083312" cy="5473148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35412743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20/12/2019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248056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18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63687" y="351586"/>
            <a:ext cx="6864626" cy="615482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043363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20/12/2019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248056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19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37765" y="554098"/>
            <a:ext cx="8916470" cy="5933506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096000" y="0"/>
            <a:ext cx="6186712" cy="140473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90712" y="-42537"/>
            <a:ext cx="6852498" cy="118272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63509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20/12/2019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433586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20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76167" y="535377"/>
            <a:ext cx="8839665" cy="5787246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6752490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20/12/2019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297336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21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26295" y="307927"/>
            <a:ext cx="5552661" cy="622728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544411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20/12/2019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5" y="6492875"/>
            <a:ext cx="6208299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22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185"/>
          <a:stretch/>
        </p:blipFill>
        <p:spPr>
          <a:xfrm>
            <a:off x="2660650" y="239204"/>
            <a:ext cx="6870700" cy="62484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190542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20/12/2019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5" y="6492875"/>
            <a:ext cx="6327569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23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28466" y="361466"/>
            <a:ext cx="6135064" cy="613506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792900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20/12/2019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5" y="6492875"/>
            <a:ext cx="6237727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24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25807" y="147218"/>
            <a:ext cx="6340386" cy="63403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74359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0594" y="196990"/>
            <a:ext cx="10250807" cy="6464019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38252" y="304529"/>
            <a:ext cx="9315495" cy="6248942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769059" y="1905506"/>
            <a:ext cx="9714519" cy="452431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96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     </a:t>
            </a:r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 C’était</a:t>
            </a:r>
          </a:p>
          <a:p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       A </a:t>
            </a:r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en rire</a:t>
            </a:r>
          </a:p>
          <a:p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 N° </a:t>
            </a:r>
            <a:r>
              <a:rPr lang="fr-FR" sz="96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2</a:t>
            </a:r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par Lande</a:t>
            </a:r>
            <a:endParaRPr lang="fr-FR" sz="96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20/12/2019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135064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</a:t>
            </a:r>
            <a:r>
              <a:rPr lang="fr-FR" sz="1400" b="1" dirty="0" err="1" smtClean="0">
                <a:solidFill>
                  <a:schemeClr val="bg1"/>
                </a:solidFill>
              </a:rPr>
              <a:t>por</a:t>
            </a:r>
            <a:r>
              <a:rPr lang="fr-FR" sz="1400" b="1" dirty="0" smtClean="0">
                <a:solidFill>
                  <a:schemeClr val="bg1"/>
                </a:solidFill>
              </a:rPr>
              <a:t>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25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09097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Brin">
  <a:themeElements>
    <a:clrScheme name="Brin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Brin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Brin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222</TotalTime>
  <Words>425</Words>
  <Application>Microsoft Office PowerPoint</Application>
  <PresentationFormat>Grand écran</PresentationFormat>
  <Paragraphs>106</Paragraphs>
  <Slides>25</Slides>
  <Notes>25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25</vt:i4>
      </vt:variant>
    </vt:vector>
  </HeadingPairs>
  <TitlesOfParts>
    <vt:vector size="30" baseType="lpstr">
      <vt:lpstr>Arial</vt:lpstr>
      <vt:lpstr>Calibri</vt:lpstr>
      <vt:lpstr>Century Gothic</vt:lpstr>
      <vt:lpstr>Wingdings 3</vt:lpstr>
      <vt:lpstr>Brin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53</cp:revision>
  <dcterms:created xsi:type="dcterms:W3CDTF">2019-07-06T15:24:30Z</dcterms:created>
  <dcterms:modified xsi:type="dcterms:W3CDTF">2019-12-20T19:12:05Z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