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78" r:id="rId14"/>
    <p:sldId id="279" r:id="rId15"/>
    <p:sldId id="26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1Ateh+FV69WVoSWygM6Q==" hashData="W6QiCq20m8A2pWQhA1PTr4VSKycPdOTjGc7rBvCSgMGUl3/OVsrmw5v3pGdhixtaN1YsqBY2bJkWiBHYj9w3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24/01/2020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24/01/2020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24/01/2020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24/01/2020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19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8211" y="118799"/>
            <a:ext cx="5907505" cy="66520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1607" y="2967335"/>
            <a:ext cx="7508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 ne faut pas le dire .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474" y="543159"/>
            <a:ext cx="4848726" cy="59235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3724" y="3971335"/>
            <a:ext cx="8664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Suis-je belle pour sortir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495" y="283544"/>
            <a:ext cx="5510463" cy="60615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916" y="2967335"/>
            <a:ext cx="7180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Mamie fait son yoga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053" y="333515"/>
            <a:ext cx="3765883" cy="61975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3355" y="2967335"/>
            <a:ext cx="6925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Mamie en vacance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674" y="363790"/>
            <a:ext cx="4030579" cy="61734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7569" y="2967335"/>
            <a:ext cx="101168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vais à la plage , et alors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368" y="360659"/>
            <a:ext cx="6352674" cy="61269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29" y="4381426"/>
            <a:ext cx="124011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Où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a-t-il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mis mon bikini oh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Pas le droit d’être nue sur planète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881" y="309391"/>
            <a:ext cx="4633784" cy="61679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5463" y="4712102"/>
            <a:ext cx="89146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vais mieux maintenant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je l’ai trouvé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463" y="273677"/>
            <a:ext cx="3501190" cy="623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253" y="292244"/>
            <a:ext cx="5197642" cy="620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0595" y="251882"/>
            <a:ext cx="4596713" cy="62644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11951" y="2967335"/>
            <a:ext cx="7568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à la mamie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884" y="318174"/>
            <a:ext cx="4621117" cy="61694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5272" y="4712102"/>
            <a:ext cx="96744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Faut pas me chercher nous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sommes en France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1979" y="331616"/>
            <a:ext cx="4632157" cy="613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243</TotalTime>
  <Words>486</Words>
  <Application>Microsoft Office PowerPoint</Application>
  <PresentationFormat>Grand écran</PresentationFormat>
  <Paragraphs>118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2019-07-06T15:24:30Z</dcterms:created>
  <dcterms:modified xsi:type="dcterms:W3CDTF">2020-01-24T18:05:21Z</dcterms:modified>
  <cp:contentStatus/>
</cp:coreProperties>
</file>