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EpseQGErp8neICzkzPAsQ==" hashData="wTAKG2qssI9tX4FZmDzRmq2ZQnPKPBsD6dM5QBHdNgSZEct/WDPv/XyGlrI8GTY0Yb/2gmbe43i/CErkevT3E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291277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0594" y="3333078"/>
            <a:ext cx="1005916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N°16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397" y="407911"/>
            <a:ext cx="7013925" cy="6079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857" y="245843"/>
            <a:ext cx="6522439" cy="6241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904" y="251791"/>
            <a:ext cx="4287796" cy="6247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0621" y="302464"/>
            <a:ext cx="7110214" cy="6236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0633" y="468974"/>
            <a:ext cx="6950734" cy="5993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985" y="471157"/>
            <a:ext cx="7547624" cy="6016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461" y="353573"/>
            <a:ext cx="6599581" cy="6126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6071" y="212035"/>
            <a:ext cx="7719857" cy="6296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9547" y="260345"/>
            <a:ext cx="5552661" cy="6292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6626" y="271419"/>
            <a:ext cx="4651513" cy="6191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8261" y="216355"/>
            <a:ext cx="6700052" cy="6271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903" y="212035"/>
            <a:ext cx="7656194" cy="6275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230</TotalTime>
  <Words>420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2019-07-06T15:24:30Z</dcterms:created>
  <dcterms:modified xsi:type="dcterms:W3CDTF">2019-12-23T16:31:25Z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