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EmDWVJcc6Za3iroZ/rd7w==" hashData="5tFHnCSfS+DAkgWmA3P9qCTUs0QEku/AYI30BUhRqZQrfnP+70UENguKcLmSmzb2N/vMunJ7LUzYRfvsgkLJ5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66418" y="3333078"/>
            <a:ext cx="1005916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N°13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263108"/>
            <a:ext cx="6031113" cy="6224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134" y="1017319"/>
            <a:ext cx="8690438" cy="4866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133" y="940904"/>
            <a:ext cx="8826895" cy="4943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797" y="967409"/>
            <a:ext cx="8755899" cy="4903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133" y="954157"/>
            <a:ext cx="8803227" cy="4929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2898" y="926893"/>
            <a:ext cx="9026204" cy="5077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470" y="1017319"/>
            <a:ext cx="8714102" cy="48798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1139" y="846416"/>
            <a:ext cx="9066618" cy="5077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169" y="702365"/>
            <a:ext cx="8892480" cy="5446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1" y="689114"/>
            <a:ext cx="8979024" cy="5499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380" y="914400"/>
            <a:ext cx="8929018" cy="50225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134" y="980661"/>
            <a:ext cx="8755898" cy="4903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229</TotalTime>
  <Words>420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2019-12-23T15:50:06Z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