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5" r:id="rId9"/>
    <p:sldId id="268" r:id="rId10"/>
    <p:sldId id="264" r:id="rId11"/>
    <p:sldId id="266" r:id="rId12"/>
    <p:sldId id="267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qrf3Qc5fUp8fU8Fkubu6A==" hashData="Z8eN09dGfkG6lDlMvTTue0t/qLL/gEpG6ov+rOD4a2a3zAAweCAEzDRLUA6MGmH/Zw3dl5n/+jpW7tHyH8Sv2g=="/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4092" y="3243625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12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235226"/>
            <a:ext cx="6261307" cy="6261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593" b="4667"/>
          <a:stretch/>
        </p:blipFill>
        <p:spPr>
          <a:xfrm>
            <a:off x="3740713" y="221814"/>
            <a:ext cx="4710573" cy="6265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9" b="3382"/>
          <a:stretch/>
        </p:blipFill>
        <p:spPr>
          <a:xfrm>
            <a:off x="3668203" y="225385"/>
            <a:ext cx="4786684" cy="6262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058" y="993914"/>
            <a:ext cx="8716984" cy="4903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35"/>
          <a:stretch/>
        </p:blipFill>
        <p:spPr>
          <a:xfrm>
            <a:off x="2021897" y="245086"/>
            <a:ext cx="8148205" cy="61292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861" y="318052"/>
            <a:ext cx="8226069" cy="6169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053" y="285547"/>
            <a:ext cx="5539408" cy="6197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8"/>
          <a:stretch/>
        </p:blipFill>
        <p:spPr>
          <a:xfrm>
            <a:off x="3043444" y="298423"/>
            <a:ext cx="6105111" cy="618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2397210" y="352997"/>
            <a:ext cx="7397577" cy="6134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5" y="816112"/>
            <a:ext cx="9303026" cy="5240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790270" y="158233"/>
            <a:ext cx="8724448" cy="6333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156" y="238398"/>
            <a:ext cx="8582676" cy="62492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241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2019-07-06T15:24:30Z</dcterms:created>
  <dcterms:modified xsi:type="dcterms:W3CDTF">2019-12-23T15:39:16Z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