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61" r:id="rId4"/>
    <p:sldId id="259" r:id="rId5"/>
    <p:sldId id="260" r:id="rId6"/>
    <p:sldId id="258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8" r:id="rId15"/>
    <p:sldId id="279" r:id="rId16"/>
    <p:sldId id="272" r:id="rId17"/>
    <p:sldId id="276" r:id="rId18"/>
    <p:sldId id="277" r:id="rId19"/>
    <p:sldId id="281" r:id="rId20"/>
    <p:sldId id="262" r:id="rId21"/>
    <p:sldId id="273" r:id="rId22"/>
    <p:sldId id="275" r:id="rId23"/>
    <p:sldId id="274" r:id="rId24"/>
    <p:sldId id="270" r:id="rId25"/>
    <p:sldId id="282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UgpV09jfM3mCrx8tJkaeA==" hashData="EXBU3BlsXiXdZO3frx/1BgHv12rrEHEzPqSHE915z0A14jNjmxO6cHBahwenVu0BFAw3yYawYV6bmopOm5WWu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84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C3A56-D6B8-40F4-AFEC-51CD3BE25B2D}" type="datetimeFigureOut">
              <a:rPr lang="fr-FR" smtClean="0"/>
              <a:t>23/12/2019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B65118-3A1A-41CB-B173-BFC2F31D2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390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895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71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2030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5439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0186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1526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4851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69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860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61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6780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9334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6579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1418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9417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7786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6466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867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5282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503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2612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6730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5308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5593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677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EB9AF-CE3D-42E7-B951-0D2A67BA1B52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378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51EA8-3E28-430B-8800-F9633FFDC49E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158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2B2E3-42A7-4488-ADC5-02500F3DD581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5982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45322-031E-4B77-9112-30BB814A0AA1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346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276DA-7854-4774-8A2C-3283D84D2917}" type="datetime1">
              <a:rPr lang="fr-FR" smtClean="0"/>
              <a:t>23/12/2019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958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8018D-77E5-48D4-8B7E-07DDCF3AE58D}" type="datetime1">
              <a:rPr lang="fr-FR" smtClean="0"/>
              <a:t>23/12/2019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932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66679-905E-47BE-82C8-2575EAAC5789}" type="datetime1">
              <a:rPr lang="fr-FR" smtClean="0"/>
              <a:t>23/12/2019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582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2D16C-6887-45A8-819D-B4E095EE343F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55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B898D-8BFA-4FCB-9A9A-19147D4E2944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53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D751A-4BD6-40A7-8CB7-A6882E7D1B70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69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FA78C-2AA1-4A44-9636-6BC10D1F2720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3784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B478-BEDD-4864-8D47-5386B974BD9B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9980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9E0E9-5FFD-4590-9662-0B684770B019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1241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C16E3-501B-4AC0-97BC-FC5ACF433ECD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064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7B1B0-1B1C-4890-8429-EC41A095D800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00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328A4-09CC-4F70-8618-8B6A318CDBE4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47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2B1DB-E0F9-41F1-B1B8-70FB5D8F7FD9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23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17591" y="2718076"/>
            <a:ext cx="10403810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N°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10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288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  <p:sndAc>
          <p:stSnd loop="1">
            <p:snd r:embed="rId3" name="Ile d'Oléron .. 09 03 2011_001.wav"/>
          </p:stSnd>
        </p:sndAc>
      </p:transition>
    </mc:Choice>
    <mc:Fallback>
      <p:transition spd="slow" advTm="11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056" y="228572"/>
            <a:ext cx="5577888" cy="64008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230472" y="228572"/>
            <a:ext cx="57310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Pour le rafraichir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7534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22"/>
          <a:stretch/>
        </p:blipFill>
        <p:spPr>
          <a:xfrm>
            <a:off x="2712065" y="357809"/>
            <a:ext cx="6668453" cy="61297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2038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0" y="523875"/>
            <a:ext cx="5715000" cy="5810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3543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0" y="281608"/>
            <a:ext cx="4956313" cy="61953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75053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50" y="457200"/>
            <a:ext cx="4762500" cy="5943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7132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39383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628" y="553844"/>
            <a:ext cx="8767272" cy="571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3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7456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1791" y="237347"/>
            <a:ext cx="8408418" cy="62502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8173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7235" y="77279"/>
            <a:ext cx="4572000" cy="64103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9557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puor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465" y="371061"/>
            <a:ext cx="6125473" cy="61254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1549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25591" y="6508147"/>
            <a:ext cx="634081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01"/>
          <a:stretch/>
        </p:blipFill>
        <p:spPr>
          <a:xfrm>
            <a:off x="2768134" y="311959"/>
            <a:ext cx="6655731" cy="61756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5183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796209" y="6492875"/>
            <a:ext cx="63673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135" b="13493"/>
          <a:stretch/>
        </p:blipFill>
        <p:spPr>
          <a:xfrm>
            <a:off x="3320912" y="234530"/>
            <a:ext cx="5550176" cy="62530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22482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466" y="185530"/>
            <a:ext cx="6267948" cy="63522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3834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8573" y="190500"/>
            <a:ext cx="5300869" cy="63499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8818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1529" y="251792"/>
            <a:ext cx="5554589" cy="62358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5220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538" y="288234"/>
            <a:ext cx="6244673" cy="609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94308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67325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344" y="692426"/>
            <a:ext cx="9083312" cy="547314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41274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687" y="351586"/>
            <a:ext cx="6864626" cy="6154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4336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765" y="554098"/>
            <a:ext cx="8916470" cy="593350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6186712" cy="140473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712" y="-42537"/>
            <a:ext cx="6852498" cy="1182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35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167" y="535377"/>
            <a:ext cx="8839665" cy="57872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75249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9733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5" y="307927"/>
            <a:ext cx="5552661" cy="6227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4441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0829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85"/>
          <a:stretch/>
        </p:blipFill>
        <p:spPr>
          <a:xfrm>
            <a:off x="2660650" y="239204"/>
            <a:ext cx="6870700" cy="6248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9054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2756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466" y="361466"/>
            <a:ext cx="6135064" cy="6135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9290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3772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807" y="147218"/>
            <a:ext cx="6340386" cy="634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35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8311891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C’était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09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233</TotalTime>
  <Words>422</Words>
  <Application>Microsoft Office PowerPoint</Application>
  <PresentationFormat>Grand écran</PresentationFormat>
  <Paragraphs>106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Century Gothic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59</cp:revision>
  <dcterms:created xsi:type="dcterms:W3CDTF">2019-07-06T15:24:30Z</dcterms:created>
  <dcterms:modified xsi:type="dcterms:W3CDTF">2019-12-23T15:04:36Z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