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9" r:id="rId4"/>
    <p:sldId id="260" r:id="rId5"/>
    <p:sldId id="261" r:id="rId6"/>
    <p:sldId id="258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8" r:id="rId15"/>
    <p:sldId id="279" r:id="rId16"/>
    <p:sldId id="272" r:id="rId17"/>
    <p:sldId id="276" r:id="rId18"/>
    <p:sldId id="277" r:id="rId19"/>
    <p:sldId id="281" r:id="rId20"/>
    <p:sldId id="262" r:id="rId21"/>
    <p:sldId id="273" r:id="rId22"/>
    <p:sldId id="275" r:id="rId23"/>
    <p:sldId id="274" r:id="rId24"/>
    <p:sldId id="270" r:id="rId25"/>
    <p:sldId id="271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MgsOLlw+9Gh7YFO1WA3hw==" hashData="VItS8NLxqdJZZSl6klfvJ9kxhu8bDPFUgbzahmwyMXMREH0J2wrvyGESpEPop7EJpDzJiwWBIWIIVHK4+Jodx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C3A56-D6B8-40F4-AFEC-51CD3BE25B2D}" type="datetimeFigureOut">
              <a:rPr lang="fr-FR" smtClean="0"/>
              <a:t>20/12/2019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B65118-3A1A-41CB-B173-BFC2F31D2D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390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895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6710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5439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0186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2030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1526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4851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69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8608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9612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36780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9334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46579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1418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9417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7786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6466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08671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5282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503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32612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567306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53086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55938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54622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EB9AF-CE3D-42E7-B951-0D2A67BA1B52}" type="datetime1">
              <a:rPr lang="fr-FR" smtClean="0"/>
              <a:t>20/12/2019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378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51EA8-3E28-430B-8800-F9633FFDC49E}" type="datetime1">
              <a:rPr lang="fr-FR" smtClean="0"/>
              <a:t>20/12/2019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8158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2B2E3-42A7-4488-ADC5-02500F3DD581}" type="datetime1">
              <a:rPr lang="fr-FR" smtClean="0"/>
              <a:t>20/12/2019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5982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45322-031E-4B77-9112-30BB814A0AA1}" type="datetime1">
              <a:rPr lang="fr-FR" smtClean="0"/>
              <a:t>20/12/2019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346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276DA-7854-4774-8A2C-3283D84D2917}" type="datetime1">
              <a:rPr lang="fr-FR" smtClean="0"/>
              <a:t>20/12/2019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958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8018D-77E5-48D4-8B7E-07DDCF3AE58D}" type="datetime1">
              <a:rPr lang="fr-FR" smtClean="0"/>
              <a:t>20/12/2019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932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66679-905E-47BE-82C8-2575EAAC5789}" type="datetime1">
              <a:rPr lang="fr-FR" smtClean="0"/>
              <a:t>20/12/2019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582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2D16C-6887-45A8-819D-B4E095EE343F}" type="datetime1">
              <a:rPr lang="fr-FR" smtClean="0"/>
              <a:t>20/12/2019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3555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B898D-8BFA-4FCB-9A9A-19147D4E2944}" type="datetime1">
              <a:rPr lang="fr-FR" smtClean="0"/>
              <a:t>20/12/2019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534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D751A-4BD6-40A7-8CB7-A6882E7D1B70}" type="datetime1">
              <a:rPr lang="fr-FR" smtClean="0"/>
              <a:t>20/12/2019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69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FA78C-2AA1-4A44-9636-6BC10D1F2720}" type="datetime1">
              <a:rPr lang="fr-FR" smtClean="0"/>
              <a:t>20/12/2019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3784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DB478-BEDD-4864-8D47-5386B974BD9B}" type="datetime1">
              <a:rPr lang="fr-FR" smtClean="0"/>
              <a:t>20/12/2019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9980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9E0E9-5FFD-4590-9662-0B684770B019}" type="datetime1">
              <a:rPr lang="fr-FR" smtClean="0"/>
              <a:t>20/12/2019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1241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C16E3-501B-4AC0-97BC-FC5ACF433ECD}" type="datetime1">
              <a:rPr lang="fr-FR" smtClean="0"/>
              <a:t>20/12/2019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064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7B1B0-1B1C-4890-8429-EC41A095D800}" type="datetime1">
              <a:rPr lang="fr-FR" smtClean="0"/>
              <a:t>20/12/2019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600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328A4-09CC-4F70-8618-8B6A318CDBE4}" type="datetime1">
              <a:rPr lang="fr-FR" smtClean="0"/>
              <a:t>20/12/2019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475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12B1DB-E0F9-41F1-B1B8-70FB5D8F7FD9}" type="datetime1">
              <a:rPr lang="fr-FR" smtClean="0"/>
              <a:t>20/12/2019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23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hf hdr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9714519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A en rire</a:t>
            </a:r>
            <a:endParaRPr lang="fr-FR" sz="96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N° </a:t>
            </a:r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1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288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  <p:sndAc>
          <p:stSnd loop="1">
            <p:snd r:embed="rId3" name="Ile d'Oléron .. 09 03 2011_001.wav"/>
          </p:stSnd>
        </p:sndAc>
      </p:transition>
    </mc:Choice>
    <mc:Fallback>
      <p:transition spd="slow" advTm="11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8467" y="212035"/>
            <a:ext cx="6284498" cy="62844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7534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3864" r="-177" b="8213"/>
          <a:stretch/>
        </p:blipFill>
        <p:spPr>
          <a:xfrm>
            <a:off x="3085170" y="265042"/>
            <a:ext cx="6032326" cy="60297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13543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0557" y="516834"/>
            <a:ext cx="9470885" cy="53273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75053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7514" y="367748"/>
            <a:ext cx="6029738" cy="60297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2038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0035" y="326828"/>
            <a:ext cx="5738192" cy="61335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7132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39383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5628" y="553844"/>
            <a:ext cx="8767272" cy="5719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53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7456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8466" y="221974"/>
            <a:ext cx="6274560" cy="62745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8173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7514" y="320334"/>
            <a:ext cx="5936974" cy="62173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9557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puor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3985" r="145"/>
          <a:stretch/>
        </p:blipFill>
        <p:spPr>
          <a:xfrm>
            <a:off x="2926676" y="381573"/>
            <a:ext cx="6338647" cy="60948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1549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925591" y="6508147"/>
            <a:ext cx="634081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3374" y="206163"/>
            <a:ext cx="4664765" cy="63376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5183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796209" y="6492875"/>
            <a:ext cx="63673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5237" y="193044"/>
            <a:ext cx="4921526" cy="62945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22482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6052" y="211642"/>
            <a:ext cx="5552661" cy="63289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3834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915" t="4588" r="7362" b="10797"/>
          <a:stretch/>
        </p:blipFill>
        <p:spPr>
          <a:xfrm>
            <a:off x="3148665" y="165410"/>
            <a:ext cx="6007657" cy="63221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8818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4409" r="-92"/>
          <a:stretch/>
        </p:blipFill>
        <p:spPr>
          <a:xfrm>
            <a:off x="3525078" y="291548"/>
            <a:ext cx="5433392" cy="62182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5220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6538" y="288234"/>
            <a:ext cx="6244673" cy="6096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94308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67325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4344" y="692426"/>
            <a:ext cx="9083312" cy="547314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541274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3687" y="351586"/>
            <a:ext cx="6864626" cy="61548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4336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7765" y="554098"/>
            <a:ext cx="8916470" cy="593350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0"/>
            <a:ext cx="6186712" cy="140473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0712" y="-42537"/>
            <a:ext cx="6852498" cy="1182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6350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43358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167" y="535377"/>
            <a:ext cx="8839665" cy="578724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675249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9733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6295" y="307927"/>
            <a:ext cx="5552661" cy="62272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4441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0829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85"/>
          <a:stretch/>
        </p:blipFill>
        <p:spPr>
          <a:xfrm>
            <a:off x="2660650" y="239204"/>
            <a:ext cx="6870700" cy="6248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9054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2756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8466" y="361466"/>
            <a:ext cx="6135064" cy="6135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9290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3772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5807" y="147218"/>
            <a:ext cx="6340386" cy="634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435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5130" y="-82465"/>
            <a:ext cx="10628244" cy="670567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41384" y="916155"/>
            <a:ext cx="10309232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C’était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Pour se détendre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20/12/2019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61308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472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rin">
  <a:themeElements>
    <a:clrScheme name="Brin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Bri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ri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198</TotalTime>
  <Words>418</Words>
  <Application>Microsoft Office PowerPoint</Application>
  <PresentationFormat>Grand écran</PresentationFormat>
  <Paragraphs>105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Century Gothic</vt:lpstr>
      <vt:lpstr>Wingdings 3</vt:lpstr>
      <vt:lpstr>Brin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48</cp:revision>
  <dcterms:created xsi:type="dcterms:W3CDTF">2019-07-06T15:24:30Z</dcterms:created>
  <dcterms:modified xsi:type="dcterms:W3CDTF">2019-12-20T09:48:34Z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