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70" r:id="rId11"/>
    <p:sldId id="265" r:id="rId12"/>
    <p:sldId id="266" r:id="rId13"/>
    <p:sldId id="267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TK1jdQIIMWtcyPRg9A1Mw==" hashData="1JVkgjwvoEI7ApiUus2TOz5uYBv+W6DdgdaKBch9pLotwKggRGbJo3JRXrRvJ6lLAkN+HUpvsvmFV8diwS1MB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8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F8D0B-FAF4-40D0-B51C-B162798C1713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70B72-5BBF-4550-B002-1C746A28FD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879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195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432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226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0121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573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224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9891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2409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5663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033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360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3686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17905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8006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1372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49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6D962-F122-4896-BCDE-4B85286C8DF4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74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0956-2C4C-47BF-91A4-B4DE993949CA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262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5EE1F-E5F0-4C24-99D4-D7B81BA8DCD7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848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52F0-5567-4365-9CB6-7E36AAA42254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97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7E223-A5A6-459D-A921-98C6F3904073}" type="datetime1">
              <a:rPr lang="fr-FR" smtClean="0"/>
              <a:t>16/08/2020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326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661B-072E-4A63-8DC5-8F894B7D1E0D}" type="datetime1">
              <a:rPr lang="fr-FR" smtClean="0"/>
              <a:t>16/08/2020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2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2AA0-3745-4ECE-A1EA-A7DA7E4EC680}" type="datetime1">
              <a:rPr lang="fr-FR" smtClean="0"/>
              <a:t>16/08/2020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79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1793-4D07-4AC7-9551-D9322333A37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012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7BAD5-8E18-474A-8FEF-21A3FAD1E39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83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AA05C-7E89-417D-903B-ABA8DD43E75C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20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953E-4E65-41AE-AE17-0398F8C9CF5A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147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4000">
              <a:schemeClr val="accent5">
                <a:lumMod val="60000"/>
                <a:lumOff val="40000"/>
              </a:schemeClr>
            </a:gs>
            <a:gs pos="76000">
              <a:schemeClr val="accent5">
                <a:lumMod val="75000"/>
              </a:schemeClr>
            </a:gs>
            <a:gs pos="2700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9508C-F7CA-4F78-8317-B5D899E27019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628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91" y="1304360"/>
            <a:ext cx="9980017" cy="424928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9"/>
          <a:stretch/>
        </p:blipFill>
        <p:spPr>
          <a:xfrm>
            <a:off x="2742845" y="935665"/>
            <a:ext cx="6762662" cy="250928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475" y="2173115"/>
            <a:ext cx="6761050" cy="251177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577594" y="4999005"/>
            <a:ext cx="66880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CITROËN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-124490" y="38985"/>
            <a:ext cx="1249733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Les</a:t>
            </a:r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nouveaux concepts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84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  <p:sndAc>
          <p:stSnd loop="1">
            <p:snd r:embed="rId3" name="Musique De Films - Vangelis - 1492 - Christophe Colomb.wav"/>
          </p:stSnd>
        </p:sndAc>
      </p:transition>
    </mc:Choice>
    <mc:Fallback>
      <p:transition spd="slow" advTm="16000">
        <p:fade/>
        <p:sndAc>
          <p:stSnd loop="1">
            <p:snd r:embed="rId3" name="Musique De Films - Vangelis - 1492 - Christophe Col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6742" y="664698"/>
            <a:ext cx="11641213" cy="55286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6742" y="1692383"/>
            <a:ext cx="1134156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les concept-cars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Citroën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</a:t>
            </a:r>
            <a:r>
              <a:rPr lang="fr-FR" sz="5400" b="1" spc="50" dirty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font salon, au C42</a:t>
            </a:r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,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</a:t>
            </a:r>
            <a:r>
              <a:rPr lang="fr-FR" sz="5400" b="1" spc="50" dirty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à Paris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29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460"/>
          <a:stretch/>
        </p:blipFill>
        <p:spPr>
          <a:xfrm>
            <a:off x="1589925" y="411480"/>
            <a:ext cx="9012149" cy="57445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6843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6" b="3286"/>
          <a:stretch/>
        </p:blipFill>
        <p:spPr>
          <a:xfrm>
            <a:off x="3361400" y="377065"/>
            <a:ext cx="5469200" cy="56723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2279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50" b="6909"/>
          <a:stretch/>
        </p:blipFill>
        <p:spPr>
          <a:xfrm>
            <a:off x="1590147" y="487680"/>
            <a:ext cx="8982695" cy="55930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6680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65" b="4867"/>
          <a:stretch/>
        </p:blipFill>
        <p:spPr>
          <a:xfrm>
            <a:off x="1609410" y="548641"/>
            <a:ext cx="8973180" cy="571625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2165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561975"/>
            <a:ext cx="6096000" cy="57340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98412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3080" y="480298"/>
            <a:ext cx="8732520" cy="582622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8232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00" b="4660"/>
          <a:stretch/>
        </p:blipFill>
        <p:spPr>
          <a:xfrm>
            <a:off x="1613824" y="487680"/>
            <a:ext cx="9127740" cy="577721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0443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50" b="4286"/>
          <a:stretch/>
        </p:blipFill>
        <p:spPr>
          <a:xfrm>
            <a:off x="1522505" y="380730"/>
            <a:ext cx="9191215" cy="588416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7193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0" b="2330"/>
          <a:stretch/>
        </p:blipFill>
        <p:spPr>
          <a:xfrm>
            <a:off x="1461155" y="325529"/>
            <a:ext cx="9269689" cy="603082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93258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5" b="4088"/>
          <a:stretch/>
        </p:blipFill>
        <p:spPr>
          <a:xfrm>
            <a:off x="1691640" y="470131"/>
            <a:ext cx="8869680" cy="56563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5604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6" b="6172"/>
          <a:stretch/>
        </p:blipFill>
        <p:spPr>
          <a:xfrm>
            <a:off x="181772" y="838200"/>
            <a:ext cx="11497318" cy="50139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2267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2" b="5365"/>
          <a:stretch/>
        </p:blipFill>
        <p:spPr>
          <a:xfrm>
            <a:off x="1120486" y="476597"/>
            <a:ext cx="9951027" cy="578829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8521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80414" y="477470"/>
            <a:ext cx="1128752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L’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Hypnos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, la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Revolte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, la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Survolt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Art Car et la C-Métisse avaient déjà été exposées dans le hall du siège Citroën, à Paris, dans le 17e arrondissement, durant une quinzaine de jours, en mars 2012.</a:t>
            </a:r>
          </a:p>
        </p:txBody>
      </p:sp>
    </p:spTree>
    <p:extLst>
      <p:ext uri="{BB962C8B-B14F-4D97-AF65-F5344CB8AC3E}">
        <p14:creationId xmlns:p14="http://schemas.microsoft.com/office/powerpoint/2010/main" val="3159393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24" b="7929"/>
          <a:stretch/>
        </p:blipFill>
        <p:spPr>
          <a:xfrm>
            <a:off x="1082040" y="1102209"/>
            <a:ext cx="9982200" cy="424703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9"/>
          <a:stretch/>
        </p:blipFill>
        <p:spPr>
          <a:xfrm>
            <a:off x="2742845" y="935665"/>
            <a:ext cx="6762662" cy="250928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475" y="2173115"/>
            <a:ext cx="6761050" cy="251177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684995" y="4999005"/>
            <a:ext cx="64732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CITROËN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0" y="0"/>
            <a:ext cx="1249733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Les</a:t>
            </a:r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nouveaux concepts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65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289</TotalTime>
  <Words>159</Words>
  <Application>Microsoft Office PowerPoint</Application>
  <PresentationFormat>Grand écran</PresentationFormat>
  <Paragraphs>73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2020-08-16T09:39:03Z</dcterms:created>
  <dcterms:modified xsi:type="dcterms:W3CDTF">2020-08-16T17:00:51Z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