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G7m8A4ddOfNKmHPbPUZAA==" hashData="Nw2qd/BhxitOCrqecDS1mCC6Jgj798IBDz2r/2Kx0Vq69HyHfLJOlrbOLcg1dLis7/uxh8MFQHlMTnjLbqaF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E33A4-91E9-429D-A623-B7D625EAD66D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89E93-C25A-46C8-B91E-151CEB317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432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230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406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704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1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719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263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274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5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77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633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1538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5399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31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498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205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89E93-C25A-46C8-B91E-151CEB317A4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171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B1190-456D-478A-B067-D0FB2FACA79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814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4C72B-EF5E-49D1-9DFA-D031636B71B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87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411A-D1EC-4991-A824-5A7E0E00B75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567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6FFDB-44D3-42C1-92F5-3F0CFC7A0BA0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433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9275-8921-4124-B968-2E24D344C9D2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21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2A063-3FE7-4E8D-B49E-AF1E53307E92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061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0871F-C1CC-4ABD-91F4-97983E0D27C7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24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C3B7-FC0A-4220-B104-3C702B1682D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01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88509-0535-4E06-B6FB-6D9D9184429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345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2CEB8-E1F0-4CBC-BB8B-0B2F5061904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204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506CC-D2D8-454F-AD12-8D5DE72CC561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914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2">
                <a:lumMod val="50000"/>
              </a:schemeClr>
            </a:gs>
            <a:gs pos="63000">
              <a:schemeClr val="accent6">
                <a:lumMod val="75000"/>
              </a:schemeClr>
            </a:gs>
            <a:gs pos="80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D4FCA-3E89-41F3-96C8-C2452F3FD88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9CC77-B954-433D-AF15-04B87DEE7F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511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1017639" y="1062351"/>
            <a:ext cx="10102645" cy="48145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685" y="3122254"/>
            <a:ext cx="4164950" cy="273466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556409" y="1069725"/>
            <a:ext cx="707918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"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Village Gaulois« </a:t>
            </a:r>
          </a:p>
          <a:p>
            <a:r>
              <a:rPr lang="fr-FR" sz="4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Vaucluse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48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endParaRPr lang="fr-FR" sz="4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07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  <p:sndAc>
          <p:stSnd loop="1">
            <p:snd r:embed="rId3" name="66 surélismes.wav"/>
          </p:stSnd>
        </p:sndAc>
      </p:transition>
    </mc:Choice>
    <mc:Fallback>
      <p:transition spd="slow" advTm="15000">
        <p:fade/>
        <p:sndAc>
          <p:stSnd loop="1">
            <p:snd r:embed="rId3" name="66 surélis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9494" y="1274117"/>
            <a:ext cx="86330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Situé au-dessus du village perché de Bonnieux, et non loin de la forêt des cèdres, nous découvrons l'enclos des bories, tout aussi exceptionnel que son frère plus connu, à Gordes : le village des bories. </a:t>
            </a:r>
            <a:endParaRPr lang="fr-FR" sz="40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45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155" y="1193173"/>
            <a:ext cx="6887690" cy="4563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626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5704" y="1214252"/>
            <a:ext cx="6163293" cy="46224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37701" y="1157102"/>
            <a:ext cx="91165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des Gaulois et gauloises</a:t>
            </a:r>
            <a:endParaRPr lang="fr-FR" sz="40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22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204" y="1187532"/>
            <a:ext cx="6151419" cy="4613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8647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0706" y="1178626"/>
            <a:ext cx="6115793" cy="4586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881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080" y="1187532"/>
            <a:ext cx="6139543" cy="4604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173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9968" y="1170713"/>
            <a:ext cx="6852064" cy="4608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5941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830" y="1178625"/>
            <a:ext cx="6127669" cy="4595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856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457" y="1179040"/>
            <a:ext cx="6032666" cy="4614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466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6956" y="1160813"/>
            <a:ext cx="6163293" cy="4622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2202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330" y="1169720"/>
            <a:ext cx="6187044" cy="4640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5503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0706" y="1205345"/>
            <a:ext cx="6080167" cy="4560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2198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6956" y="1199408"/>
            <a:ext cx="6111833" cy="4583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7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6945" y="1188363"/>
            <a:ext cx="6875814" cy="4589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2907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50240" y="650240"/>
            <a:ext cx="10891520" cy="5648960"/>
          </a:xfrm>
          <a:prstGeom prst="roundRect">
            <a:avLst/>
          </a:prstGeom>
          <a:noFill/>
          <a:ln w="825500">
            <a:gradFill flip="none" rotWithShape="1">
              <a:gsLst>
                <a:gs pos="100000">
                  <a:schemeClr val="accent6">
                    <a:lumMod val="40000"/>
                    <a:lumOff val="60000"/>
                  </a:schemeClr>
                </a:gs>
                <a:gs pos="46000">
                  <a:schemeClr val="accent6">
                    <a:lumMod val="95000"/>
                    <a:lumOff val="5000"/>
                  </a:schemeClr>
                </a:gs>
                <a:gs pos="82000">
                  <a:srgbClr val="6DA746"/>
                </a:gs>
                <a:gs pos="91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91225"/>
            <a:ext cx="2743200" cy="365125"/>
          </a:xfrm>
        </p:spPr>
        <p:txBody>
          <a:bodyPr/>
          <a:lstStyle/>
          <a:p>
            <a:fld id="{985982BA-DE95-4ED5-8CAA-D0917689664F}" type="datetime1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03/09/2020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49700" y="5974715"/>
            <a:ext cx="4292600" cy="42227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98560" y="5991224"/>
            <a:ext cx="2743200" cy="365125"/>
          </a:xfrm>
        </p:spPr>
        <p:txBody>
          <a:bodyPr/>
          <a:lstStyle/>
          <a:p>
            <a:fld id="{0E19CC77-B954-433D-AF15-04B87DEE7FDC}" type="slidenum">
              <a:rPr lang="fr-FR" sz="2400" b="1" smtClean="0">
                <a:solidFill>
                  <a:srgbClr val="FFFF00"/>
                </a:solidFill>
                <a:latin typeface="Magneto" panose="04030805050802020D02" pitchFamily="82" charset="0"/>
              </a:rPr>
              <a:t>16</a:t>
            </a:fld>
            <a:endParaRPr lang="fr-FR" sz="2400" b="1" dirty="0">
              <a:solidFill>
                <a:srgbClr val="FFFF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6"/>
          <a:stretch/>
        </p:blipFill>
        <p:spPr>
          <a:xfrm>
            <a:off x="1017639" y="1062351"/>
            <a:ext cx="10102645" cy="48145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602896" y="1062351"/>
            <a:ext cx="6986208" cy="33239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« C’était</a:t>
            </a:r>
          </a:p>
          <a:p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</a:t>
            </a:r>
          </a:p>
          <a:p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Village Gaulois« </a:t>
            </a:r>
          </a:p>
          <a:p>
            <a:r>
              <a:rPr lang="fr-FR" sz="48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Vaucluse</a:t>
            </a:r>
          </a:p>
          <a:p>
            <a:endParaRPr lang="fr-FR" sz="48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435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148</Words>
  <Application>Microsoft Office PowerPoint</Application>
  <PresentationFormat>Grand écran</PresentationFormat>
  <Paragraphs>72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2020-09-03T15:27:33Z</dcterms:created>
  <dcterms:modified xsi:type="dcterms:W3CDTF">2020-09-03T16:58:03Z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