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rgtpoyyjpqQk7F0auozdA==" hashData="dSUzqBmgu+LCjFAeQ56P3d818ZWizhQ1IvWTI4TYgcojUdEKwlFdJNl8uwaKLL7oU2lKK+482RUdRZCHIJvg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E33A4-91E9-429D-A623-B7D625EAD66D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89E93-C25A-46C8-B91E-151CEB317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432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23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406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704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274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1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719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263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5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77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633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1538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539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31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98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17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B1190-456D-478A-B067-D0FB2FACA79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81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4C72B-EF5E-49D1-9DFA-D031636B71B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87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411A-D1EC-4991-A824-5A7E0E00B75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56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6FFDB-44D3-42C1-92F5-3F0CFC7A0BA0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43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9275-8921-4124-B968-2E24D344C9D2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21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A063-3FE7-4E8D-B49E-AF1E53307E92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06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0871F-C1CC-4ABD-91F4-97983E0D27C7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24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C3B7-FC0A-4220-B104-3C702B1682D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88509-0535-4E06-B6FB-6D9D9184429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345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CEB8-E1F0-4CBC-BB8B-0B2F5061904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20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506CC-D2D8-454F-AD12-8D5DE72CC561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914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50000"/>
              </a:schemeClr>
            </a:gs>
            <a:gs pos="63000">
              <a:schemeClr val="accent6">
                <a:lumMod val="75000"/>
              </a:schemeClr>
            </a:gs>
            <a:gs pos="80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D4FCA-3E89-41F3-96C8-C2452F3FD88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511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685" y="3122254"/>
            <a:ext cx="4164950" cy="273466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556409" y="1069725"/>
            <a:ext cx="707918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"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Vaucluse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8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07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  <p:sndAc>
          <p:stSnd loop="1">
            <p:snd r:embed="rId3" name="66 surélismes.wav"/>
          </p:stSnd>
        </p:sndAc>
      </p:transition>
    </mc:Choice>
    <mc:Fallback>
      <p:transition spd="slow" advTm="15000">
        <p:fade/>
        <p:sndAc>
          <p:stSnd loop="1">
            <p:snd r:embed="rId3" name="66 surélis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9494" y="1274117"/>
            <a:ext cx="86330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Situé au-dessus du village perché de Bonnieux, et non loin de la forêt des cèdres, nous découvrons l'enclos des bories, tout aussi exceptionnel que son frère plus connu, à Gordes : le village des bories. </a:t>
            </a:r>
            <a:endParaRPr lang="fr-FR" sz="40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45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155" y="1193173"/>
            <a:ext cx="6887690" cy="4563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626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319" y="1135657"/>
            <a:ext cx="7203820" cy="46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17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22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052512"/>
            <a:ext cx="762000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47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8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8889"/>
          <a:stretch/>
        </p:blipFill>
        <p:spPr>
          <a:xfrm>
            <a:off x="2676789" y="1142722"/>
            <a:ext cx="6838421" cy="4663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94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444" y="1135811"/>
            <a:ext cx="7042068" cy="4646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856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940" y="1122638"/>
            <a:ext cx="7564582" cy="4703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46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956" y="1101291"/>
            <a:ext cx="6246421" cy="4679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22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63"/>
          <a:stretch/>
        </p:blipFill>
        <p:spPr>
          <a:xfrm>
            <a:off x="1211283" y="1175657"/>
            <a:ext cx="9850144" cy="4624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5503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218" y="1136955"/>
            <a:ext cx="6899564" cy="4675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2198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2338" r="-443" b="6493"/>
          <a:stretch/>
        </p:blipFill>
        <p:spPr>
          <a:xfrm>
            <a:off x="1727082" y="1153001"/>
            <a:ext cx="8737835" cy="4643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7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02896" y="1062351"/>
            <a:ext cx="6986208" cy="33239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« 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Vaucluse</a:t>
            </a: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43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136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2020-09-03T15:27:33Z</dcterms:created>
  <dcterms:modified xsi:type="dcterms:W3CDTF">2020-09-03T16:44:36Z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