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q99lVjZ/XAENyrzZYQGZA==" hashData="ck8H9lX3Bj742Yds1g21tSbBDbVIYqURj5H6Zaf1r9gRPhRhqEgu/fJG5tE4cW/A7iZO9x8sxx/ET80UqIog1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3E33A4-91E9-429D-A623-B7D625EAD66D}" type="datetimeFigureOut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689E93-C25A-46C8-B91E-151CEB317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432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230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74066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0704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717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6719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2630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32746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654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772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6334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1538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5399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310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498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171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B1190-456D-478A-B067-D0FB2FACA795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814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4C72B-EF5E-49D1-9DFA-D031636B71BA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0874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F411A-D1EC-4991-A824-5A7E0E00B755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3567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6FFDB-44D3-42C1-92F5-3F0CFC7A0BA0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433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B9275-8921-4124-B968-2E24D344C9D2}" type="datetime1">
              <a:rPr lang="fr-FR" smtClean="0"/>
              <a:t>03/09/2020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21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2A063-3FE7-4E8D-B49E-AF1E53307E92}" type="datetime1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061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0871F-C1CC-4ABD-91F4-97983E0D27C7}" type="datetime1">
              <a:rPr lang="fr-FR" smtClean="0"/>
              <a:t>03/09/2020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6249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C3B7-FC0A-4220-B104-3C702B1682D3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019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88509-0535-4E06-B6FB-6D9D91844293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1345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CEB8-E1F0-4CBC-BB8B-0B2F50619043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204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506CC-D2D8-454F-AD12-8D5DE72CC561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914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bg2">
                <a:lumMod val="50000"/>
              </a:schemeClr>
            </a:gs>
            <a:gs pos="63000">
              <a:schemeClr val="accent6">
                <a:lumMod val="75000"/>
              </a:schemeClr>
            </a:gs>
            <a:gs pos="80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D4FCA-3E89-41F3-96C8-C2452F3FD883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8511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6"/>
          <a:stretch/>
        </p:blipFill>
        <p:spPr>
          <a:xfrm>
            <a:off x="1017639" y="1062351"/>
            <a:ext cx="10102645" cy="48145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7685" y="3122254"/>
            <a:ext cx="4164950" cy="273466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556409" y="1069725"/>
            <a:ext cx="7079182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"</a:t>
            </a:r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Village Gaulois« </a:t>
            </a:r>
          </a:p>
          <a:p>
            <a:r>
              <a:rPr lang="fr-FR" sz="48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Vaucluse N°1</a:t>
            </a:r>
          </a:p>
          <a:p>
            <a:endParaRPr lang="fr-FR" sz="48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077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  <p:sndAc>
          <p:stSnd loop="1">
            <p:snd r:embed="rId3" name="66 surélismes.wav"/>
          </p:stSnd>
        </p:sndAc>
      </p:transition>
    </mc:Choice>
    <mc:Fallback>
      <p:transition spd="slow" advTm="15000">
        <p:fade/>
        <p:sndAc>
          <p:stSnd loop="1">
            <p:snd r:embed="rId3" name="66 surélis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9494" y="1274117"/>
            <a:ext cx="863301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Situé au-dessus du village perché de Bonnieux, et non loin de la forêt des cèdres, nous découvrons l'enclos des bories, tout aussi exceptionnel que son frère plus connu, à Gordes : le village des bories. </a:t>
            </a:r>
            <a:endParaRPr lang="fr-FR" sz="40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456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2155" y="1193173"/>
            <a:ext cx="6887690" cy="45630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6266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444" y="1134341"/>
            <a:ext cx="7030192" cy="46575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0229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1942" y="1142207"/>
            <a:ext cx="7065819" cy="4681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8647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444" y="1150075"/>
            <a:ext cx="7006442" cy="46417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881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6940" y="1191505"/>
            <a:ext cx="7267699" cy="4569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4173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5694" y="1157943"/>
            <a:ext cx="7018316" cy="4649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5941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5698" y="1176301"/>
            <a:ext cx="6923315" cy="45866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8560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652" y="1187531"/>
            <a:ext cx="6930112" cy="45911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466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192381"/>
            <a:ext cx="7499268" cy="45464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2202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4526" y="1175632"/>
            <a:ext cx="6862947" cy="4598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45503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0" y="1207769"/>
            <a:ext cx="6816436" cy="45158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2198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174432"/>
            <a:ext cx="7620000" cy="4600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5673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15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6"/>
          <a:stretch/>
        </p:blipFill>
        <p:spPr>
          <a:xfrm>
            <a:off x="1017639" y="1062351"/>
            <a:ext cx="10102645" cy="481457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2602896" y="1062351"/>
            <a:ext cx="6986208" cy="33239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« C’était</a:t>
            </a:r>
          </a:p>
          <a:p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C’était</a:t>
            </a:r>
          </a:p>
          <a:p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Village Gaulois« </a:t>
            </a:r>
          </a:p>
          <a:p>
            <a:r>
              <a:rPr lang="fr-FR" sz="48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Vaucluse</a:t>
            </a:r>
          </a:p>
          <a:p>
            <a:endParaRPr lang="fr-FR" sz="48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435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136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2020-09-03T15:27:33Z</dcterms:created>
  <dcterms:modified xsi:type="dcterms:W3CDTF">2020-09-03T15:55:49Z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