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76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71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0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107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89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70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98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5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98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62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41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70000">
              <a:schemeClr val="accent5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4EFA2-640A-4B02-A675-95FE36B508FA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B30E5-CD6A-4140-90A2-D8AB104538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13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692" y="1310412"/>
            <a:ext cx="7108616" cy="485851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88143" y="621335"/>
            <a:ext cx="8215712" cy="520128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en bonne compagnie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9960" y="2720597"/>
            <a:ext cx="2664183" cy="35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40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  <p:sndAc>
          <p:stSnd loop="1">
            <p:snd r:embed="rId2" name="Bagad Cap Caval Brest 2009.wav"/>
          </p:stSnd>
        </p:sndAc>
      </p:transition>
    </mc:Choice>
    <mc:Fallback>
      <p:transition spd="slow" advClick="0" advTm="8000">
        <p:fade/>
        <p:sndAc>
          <p:stSnd loop="1">
            <p:snd r:embed="rId2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6343" y="1054130"/>
            <a:ext cx="91393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Le costume breton – 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et son complément féminin,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     la coiffe N°4</a:t>
            </a:r>
            <a:endParaRPr lang="fr-FR" sz="9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79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947" y="902221"/>
            <a:ext cx="9069049" cy="51013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4482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2354" y="670115"/>
            <a:ext cx="4017364" cy="5370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313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7650" y="809625"/>
            <a:ext cx="4076700" cy="5238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914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2603" y="751707"/>
            <a:ext cx="4886793" cy="5182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10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7187" y="715780"/>
            <a:ext cx="3507698" cy="5261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42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62" y="814387"/>
            <a:ext cx="5705475" cy="52292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237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039" y="778441"/>
            <a:ext cx="7717922" cy="51562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9097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2729" y="620843"/>
            <a:ext cx="5313828" cy="5313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278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738" y="634492"/>
            <a:ext cx="5456418" cy="5456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77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3554" y="838754"/>
            <a:ext cx="7657797" cy="50959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1253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2695" y="794478"/>
            <a:ext cx="3830588" cy="51401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018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2197" y="662384"/>
            <a:ext cx="3552669" cy="53892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304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297" y="790731"/>
            <a:ext cx="3957404" cy="5276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19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75" y="0"/>
            <a:ext cx="1029004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15820" y="554635"/>
            <a:ext cx="8560357" cy="5180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PPS Lande Mai 2017 photos du net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86337" y="4196528"/>
            <a:ext cx="5019324" cy="24622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5400" b="1" spc="50" dirty="0" err="1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Kénavo</a:t>
            </a:r>
            <a:endParaRPr lang="fr-FR" sz="1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756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77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8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85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86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98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99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124</Words>
  <Application>Microsoft Office PowerPoint</Application>
  <PresentationFormat>Grand écran</PresentationFormat>
  <Paragraphs>22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Alain-Leone</dc:creator>
  <cp:lastModifiedBy>Alain-Leone</cp:lastModifiedBy>
  <cp:revision>6</cp:revision>
  <dcterms:created xsi:type="dcterms:W3CDTF">2017-05-27T18:34:32Z</dcterms:created>
  <dcterms:modified xsi:type="dcterms:W3CDTF">2017-05-27T19:05:50Z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