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72" r:id="rId5"/>
    <p:sldId id="258" r:id="rId6"/>
    <p:sldId id="260" r:id="rId7"/>
    <p:sldId id="259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79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07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061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775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82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1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220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89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85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7420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73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70000">
              <a:schemeClr val="accent6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6C1CB-4AFC-44E5-AD75-ED0E7251B7F2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7707F-81F5-4D50-B160-FCB08EE9A5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7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6622" y="730442"/>
            <a:ext cx="7987710" cy="54593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7860" y="1879767"/>
            <a:ext cx="3635519" cy="484592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8143" y="543636"/>
            <a:ext cx="8215712" cy="53910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en bonne compagnie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651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  <p:sndAc>
          <p:stSnd loop="1">
            <p:snd r:embed="rId2" name="NOLWENN LEROY 2.wav"/>
          </p:stSnd>
        </p:sndAc>
      </p:transition>
    </mc:Choice>
    <mc:Fallback>
      <p:transition spd="slow" advClick="0" advTm="9000">
        <p:fade/>
        <p:sndAc>
          <p:stSnd loop="1">
            <p:snd r:embed="rId2" name="NOLWENN LEROY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9592" y="1025994"/>
            <a:ext cx="93128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   Le costume breton – 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et son complément féminin,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      la coiffe N° 2</a:t>
            </a:r>
            <a:endParaRPr lang="fr-FR" sz="9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78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384" y="670810"/>
            <a:ext cx="4407107" cy="52885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815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46" y="1170547"/>
            <a:ext cx="10884108" cy="45169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523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4605" y="715014"/>
            <a:ext cx="3478789" cy="52196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92636" y="0"/>
            <a:ext cx="92067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Costumes de Vannes, de 1940 pour les costumes féminins, et 1920 pour les costumes masculins.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5534" y="655457"/>
            <a:ext cx="3646102" cy="5279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16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9284" y="764024"/>
            <a:ext cx="1001342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Les costumes du cercle Kan </a:t>
            </a:r>
            <a:r>
              <a:rPr lang="fr-FR" sz="5400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ar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mor sont surtout des reproductions, les originaux étant trop fragiles pour </a:t>
            </a:r>
            <a:r>
              <a:rPr lang="fr-FR" sz="5400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etre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portés. Le cercle confectionne ses costumes ou fait appel à des professionnels quand le besoin s'en fait sentir. Ci-dessous, des tabliers peints et brodés par des membres du cercle.</a:t>
            </a:r>
          </a:p>
          <a:p>
            <a:endParaRPr lang="fr-FR" dirty="0" smtClean="0"/>
          </a:p>
          <a:p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914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3751" y="634956"/>
            <a:ext cx="7951814" cy="52997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7211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8367" y="621944"/>
            <a:ext cx="7315200" cy="548640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820129" y="126380"/>
            <a:ext cx="4690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Défilé de costumes BRETONS suivi d'un </a:t>
            </a:r>
            <a:r>
              <a:rPr lang="fr-FR" dirty="0" err="1" smtClean="0"/>
              <a:t>fest-deiz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194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7776" y="502647"/>
            <a:ext cx="5396459" cy="54774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644897" y="21462"/>
            <a:ext cx="2902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Costume Breton - Pays </a:t>
            </a:r>
            <a:r>
              <a:rPr lang="fr-FR" dirty="0" err="1" smtClean="0"/>
              <a:t>Glazik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7707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681" y="564705"/>
            <a:ext cx="8090343" cy="53699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5144277" y="0"/>
            <a:ext cx="1819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Penhars</a:t>
            </a:r>
            <a:r>
              <a:rPr lang="fr-FR" dirty="0" smtClean="0"/>
              <a:t> Quimper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761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097" y="772930"/>
            <a:ext cx="9443803" cy="53121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9492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3553" y="646889"/>
            <a:ext cx="7734925" cy="53499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4861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387" y="646139"/>
            <a:ext cx="6745574" cy="52885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5570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3751" y="733964"/>
            <a:ext cx="3895509" cy="52007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569626"/>
            <a:ext cx="5413713" cy="54137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9381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1042" y="785311"/>
            <a:ext cx="7749915" cy="51493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angle 5"/>
          <p:cNvSpPr/>
          <p:nvPr/>
        </p:nvSpPr>
        <p:spPr>
          <a:xfrm>
            <a:off x="3718714" y="126380"/>
            <a:ext cx="4754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Enfants de Bretagne, coiffes et costumes bretons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617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680" y="614597"/>
            <a:ext cx="3540267" cy="53200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0931" y="646090"/>
            <a:ext cx="4830228" cy="5257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3931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975" y="0"/>
            <a:ext cx="1029004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41570" y="554637"/>
            <a:ext cx="10108858" cy="52601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PPS Lande Mai 2017 photos et textes du net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928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5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227</Words>
  <Application>Microsoft Office PowerPoint</Application>
  <PresentationFormat>Grand écran</PresentationFormat>
  <Paragraphs>30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Alain-Leone</dc:creator>
  <cp:lastModifiedBy>Alain-Leone</cp:lastModifiedBy>
  <cp:revision>8</cp:revision>
  <dcterms:created xsi:type="dcterms:W3CDTF">2017-05-27T15:08:56Z</dcterms:created>
  <dcterms:modified xsi:type="dcterms:W3CDTF">2017-05-27T16:01:28Z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