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30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0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47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806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62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523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60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112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17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0446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94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70000">
              <a:schemeClr val="accent5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72A86-7449-480D-993E-77A79A981F6E}" type="datetimeFigureOut">
              <a:rPr lang="fr-FR" smtClean="0"/>
              <a:t>27/05/2017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BDFC6-8B75-4F7B-BD3F-6CB548B639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238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7128" y="864441"/>
            <a:ext cx="7817742" cy="53431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260" y="2647244"/>
            <a:ext cx="2664183" cy="356037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88144" y="0"/>
            <a:ext cx="82157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Je compose pour vous en bonne compagnie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031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  <p:sndAc>
          <p:stSnd loop="1">
            <p:snd r:embed="rId2" name="couleurs de bretagne sound001.wav"/>
          </p:stSnd>
        </p:sndAc>
      </p:transition>
    </mc:Choice>
    <mc:Fallback>
      <p:transition spd="slow" advClick="0" advTm="9000">
        <p:fade/>
        <p:sndAc>
          <p:stSnd loop="1">
            <p:snd r:embed="rId2" name="couleurs de bretagne s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6484" y="229801"/>
            <a:ext cx="909903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Edwardian Script ITC" panose="030303020407070D0804" pitchFamily="66" charset="0"/>
              </a:rPr>
              <a:t>     Le costume breton – 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Edwardian Script ITC" panose="030303020407070D0804" pitchFamily="66" charset="0"/>
              </a:rPr>
              <a:t>et son complément féminin,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Edwardian Script ITC" panose="030303020407070D0804" pitchFamily="66" charset="0"/>
              </a:rPr>
              <a:t>       la coiffe N° 5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101600">
                    <a:srgbClr val="00B050">
                      <a:alpha val="60000"/>
                    </a:srgbClr>
                  </a:glow>
                </a:effectLst>
                <a:latin typeface="Edwardian Script ITC" panose="030303020407070D0804" pitchFamily="66" charset="0"/>
              </a:rPr>
              <a:t>     En Vieilles photos</a:t>
            </a:r>
            <a:endParaRPr lang="fr-FR" sz="9600" b="1" dirty="0">
              <a:solidFill>
                <a:schemeClr val="bg1"/>
              </a:solidFill>
              <a:effectLst>
                <a:glow rad="101600">
                  <a:srgbClr val="00B050">
                    <a:alpha val="60000"/>
                  </a:srgb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29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098" y="825152"/>
            <a:ext cx="3284690" cy="5109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1570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7069" y="717848"/>
            <a:ext cx="3372787" cy="5243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661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118" y="754191"/>
            <a:ext cx="3300020" cy="5180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087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2079" y="772693"/>
            <a:ext cx="3342806" cy="52266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49736" y="14990"/>
            <a:ext cx="2547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Costume , 1910 Bretagne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9744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8505" y="752089"/>
            <a:ext cx="7914806" cy="51710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4624026" y="0"/>
            <a:ext cx="29439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FÊTES DE LA BRETAGNE 1910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63941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3705" y="861076"/>
            <a:ext cx="8244590" cy="5073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7341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098" y="724545"/>
            <a:ext cx="3417758" cy="5300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323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2079" y="726228"/>
            <a:ext cx="3342806" cy="53181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52079" y="-27482"/>
            <a:ext cx="3289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Un mariage à </a:t>
            </a:r>
            <a:r>
              <a:rPr lang="fr-FR" dirty="0" err="1" smtClean="0"/>
              <a:t>Penmarc'h</a:t>
            </a:r>
            <a:r>
              <a:rPr lang="fr-FR" dirty="0" smtClean="0"/>
              <a:t> en 1919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124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675" y="576263"/>
            <a:ext cx="2737350" cy="5358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371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2646" y="734518"/>
            <a:ext cx="3377269" cy="528039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2585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6987" y="719528"/>
            <a:ext cx="3390406" cy="533649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2363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6690" y="715559"/>
            <a:ext cx="3738618" cy="52191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4996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0953" y="704538"/>
            <a:ext cx="3433736" cy="52301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086621" y="0"/>
            <a:ext cx="2018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 Plougastel-Daoulas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55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58387" y="5934670"/>
            <a:ext cx="66752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174" y="960618"/>
            <a:ext cx="7601649" cy="51954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170" y="2704881"/>
            <a:ext cx="2664183" cy="356037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48850" y="37288"/>
            <a:ext cx="869429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PPS Lande mai 2017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Photos du net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27297" y="4190407"/>
            <a:ext cx="5019324" cy="24622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5400" b="1" spc="50" dirty="0" err="1" smtClean="0">
                <a:ln w="0"/>
                <a:solidFill>
                  <a:schemeClr val="bg2"/>
                </a:solidFill>
                <a:effectLst>
                  <a:glow rad="101600">
                    <a:srgbClr val="00B050">
                      <a:alpha val="60000"/>
                    </a:srgb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Kénavo</a:t>
            </a:r>
            <a:endParaRPr lang="fr-FR" sz="15400" b="1" cap="none" spc="50" dirty="0">
              <a:ln w="0"/>
              <a:solidFill>
                <a:schemeClr val="bg2"/>
              </a:solidFill>
              <a:effectLst>
                <a:glow rad="101600">
                  <a:srgbClr val="00B050">
                    <a:alpha val="60000"/>
                  </a:srgb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63599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250" advClick="0" advTm="9000">
        <p14:ripple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45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46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4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53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54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5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61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62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6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01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02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0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6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09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10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1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149</Words>
  <Application>Microsoft Office PowerPoint</Application>
  <PresentationFormat>Grand écran</PresentationFormat>
  <Paragraphs>27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Alain-Leone</dc:creator>
  <cp:lastModifiedBy>Alain-Leone</cp:lastModifiedBy>
  <cp:revision>6</cp:revision>
  <dcterms:created xsi:type="dcterms:W3CDTF">2017-05-27T19:06:55Z</dcterms:created>
  <dcterms:modified xsi:type="dcterms:W3CDTF">2017-05-27T19:47:06Z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