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95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48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69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95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346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228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3772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58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1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0815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70000">
              <a:schemeClr val="accent6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571F3-35B9-4AC2-B0B5-896C83A4BEB9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27BC5F-A417-4DF2-8CB8-1E364E5A21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481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1170" y="2692001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5428" y="1103837"/>
            <a:ext cx="7532962" cy="514853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77725" y="541562"/>
            <a:ext cx="8236550" cy="60241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en bonne compagnie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5224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  <p:sndAc>
          <p:stSnd loop="1">
            <p:snd r:embed="rId2" name="NOLWENN LEROY 3.wav"/>
          </p:stSnd>
        </p:sndAc>
      </p:transition>
    </mc:Choice>
    <mc:Fallback>
      <p:transition spd="slow" advClick="0" advTm="9000">
        <p:fade/>
        <p:sndAc>
          <p:stSnd loop="1">
            <p:snd r:embed="rId2" name="NOLWENN LEROY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55228" y="1028343"/>
            <a:ext cx="908154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atin typeface="Edwardian Script ITC" panose="030303020407070D0804" pitchFamily="66" charset="0"/>
              </a:rPr>
              <a:t> </a:t>
            </a:r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  Le costume breton – 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et son complément féminin,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Edwardian Script ITC" panose="030303020407070D0804" pitchFamily="66" charset="0"/>
              </a:rPr>
              <a:t>      la coiffe N° 3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79110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689" y="1345677"/>
            <a:ext cx="10111031" cy="421567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4252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3633" y="777349"/>
            <a:ext cx="8034728" cy="53099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2686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320" y="1380579"/>
            <a:ext cx="10133351" cy="410088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333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616" y="751864"/>
            <a:ext cx="5281640" cy="53191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331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4859" y="734518"/>
            <a:ext cx="4782282" cy="5200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45172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5816" y="639394"/>
            <a:ext cx="7060367" cy="52952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91243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7679" y="680803"/>
            <a:ext cx="5306517" cy="5306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649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3410" y="686205"/>
            <a:ext cx="7345180" cy="524846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691288" y="0"/>
            <a:ext cx="2809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Costumes de Riec-sur-Belon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4803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9900" y="601544"/>
            <a:ext cx="4272197" cy="53331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049271" y="74951"/>
            <a:ext cx="20934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Presqu'ile de Crozon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438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8407" y="732182"/>
            <a:ext cx="7734924" cy="512859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5435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1003" y="650194"/>
            <a:ext cx="7629993" cy="52844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07404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159" y="628151"/>
            <a:ext cx="3537679" cy="5306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705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027" y="836416"/>
            <a:ext cx="8921945" cy="50982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22610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8496" y="2673942"/>
            <a:ext cx="2877504" cy="383553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6040" y="1397197"/>
            <a:ext cx="7479913" cy="51122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15819" y="0"/>
            <a:ext cx="85603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PPS Lande Mai 2017 photos du net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86338" y="4395787"/>
            <a:ext cx="5019324" cy="24622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5400" b="1" spc="50" dirty="0" err="1" smtClean="0">
                <a:ln w="0"/>
                <a:solidFill>
                  <a:schemeClr val="bg2"/>
                </a:solidFill>
                <a:effectLst>
                  <a:glow rad="101600">
                    <a:schemeClr val="tx1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Kénavo</a:t>
            </a:r>
            <a:endParaRPr lang="fr-FR" sz="15400" b="1" cap="none" spc="50" dirty="0">
              <a:ln w="0"/>
              <a:solidFill>
                <a:schemeClr val="bg2"/>
              </a:solidFill>
              <a:effectLst>
                <a:glow rad="101600">
                  <a:schemeClr val="tx1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3046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57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58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5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65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66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6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78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79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8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86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87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8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94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95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9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133</Words>
  <Application>Microsoft Office PowerPoint</Application>
  <PresentationFormat>Grand écran</PresentationFormat>
  <Paragraphs>24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Alain-Leone</dc:creator>
  <cp:lastModifiedBy>Alain-Leone</cp:lastModifiedBy>
  <cp:revision>7</cp:revision>
  <dcterms:created xsi:type="dcterms:W3CDTF">2017-05-27T16:07:12Z</dcterms:created>
  <dcterms:modified xsi:type="dcterms:W3CDTF">2017-05-27T17:01:48Z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