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70" r:id="rId2"/>
    <p:sldId id="257" r:id="rId3"/>
    <p:sldId id="269" r:id="rId4"/>
    <p:sldId id="272" r:id="rId5"/>
    <p:sldId id="273" r:id="rId6"/>
    <p:sldId id="258" r:id="rId7"/>
    <p:sldId id="259" r:id="rId8"/>
    <p:sldId id="261" r:id="rId9"/>
    <p:sldId id="260" r:id="rId10"/>
    <p:sldId id="262" r:id="rId11"/>
    <p:sldId id="263" r:id="rId12"/>
    <p:sldId id="264" r:id="rId13"/>
    <p:sldId id="265" r:id="rId14"/>
    <p:sldId id="266" r:id="rId15"/>
    <p:sldId id="267" r:id="rId16"/>
    <p:sldId id="268" r:id="rId17"/>
    <p:sldId id="271" r:id="rId18"/>
    <p:sldId id="256" r:id="rId19"/>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96"/>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62" autoAdjust="0"/>
    <p:restoredTop sz="94660"/>
  </p:normalViewPr>
  <p:slideViewPr>
    <p:cSldViewPr snapToGrid="0" showGuides="1">
      <p:cViewPr varScale="1">
        <p:scale>
          <a:sx n="74" d="100"/>
          <a:sy n="74" d="100"/>
        </p:scale>
        <p:origin x="414"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61040196-ED49-40D8-971E-5B5F2EEDD184}" type="datetimeFigureOut">
              <a:rPr lang="fr-FR" smtClean="0"/>
              <a:t>26/05/2017</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AF832D49-07F9-42F3-996C-62453984DD95}" type="slidenum">
              <a:rPr lang="fr-FR" smtClean="0"/>
              <a:t>‹N°›</a:t>
            </a:fld>
            <a:endParaRPr lang="fr-FR"/>
          </a:p>
        </p:txBody>
      </p:sp>
    </p:spTree>
    <p:extLst>
      <p:ext uri="{BB962C8B-B14F-4D97-AF65-F5344CB8AC3E}">
        <p14:creationId xmlns:p14="http://schemas.microsoft.com/office/powerpoint/2010/main" val="2168647885"/>
      </p:ext>
    </p:extLst>
  </p:cSld>
  <p:clrMapOvr>
    <a:masterClrMapping/>
  </p:clrMapOvr>
  <mc:AlternateContent xmlns:mc="http://schemas.openxmlformats.org/markup-compatibility/2006">
    <mc:Choice xmlns:p14="http://schemas.microsoft.com/office/powerpoint/2010/main" Requires="p14">
      <p:transition spd="slow" p14:dur="9250" advClick="0" advTm="9000">
        <p14:ripple/>
      </p:transition>
    </mc:Choice>
    <mc:Fallback>
      <p:transition spd="slow" advClick="0" advTm="9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61040196-ED49-40D8-971E-5B5F2EEDD184}" type="datetimeFigureOut">
              <a:rPr lang="fr-FR" smtClean="0"/>
              <a:t>26/05/2017</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AF832D49-07F9-42F3-996C-62453984DD95}" type="slidenum">
              <a:rPr lang="fr-FR" smtClean="0"/>
              <a:t>‹N°›</a:t>
            </a:fld>
            <a:endParaRPr lang="fr-FR"/>
          </a:p>
        </p:txBody>
      </p:sp>
    </p:spTree>
    <p:extLst>
      <p:ext uri="{BB962C8B-B14F-4D97-AF65-F5344CB8AC3E}">
        <p14:creationId xmlns:p14="http://schemas.microsoft.com/office/powerpoint/2010/main" val="1494850548"/>
      </p:ext>
    </p:extLst>
  </p:cSld>
  <p:clrMapOvr>
    <a:masterClrMapping/>
  </p:clrMapOvr>
  <mc:AlternateContent xmlns:mc="http://schemas.openxmlformats.org/markup-compatibility/2006">
    <mc:Choice xmlns:p14="http://schemas.microsoft.com/office/powerpoint/2010/main" Requires="p14">
      <p:transition spd="slow" p14:dur="9250" advClick="0" advTm="9000">
        <p14:ripple/>
      </p:transition>
    </mc:Choice>
    <mc:Fallback>
      <p:transition spd="slow" advClick="0" advTm="9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61040196-ED49-40D8-971E-5B5F2EEDD184}" type="datetimeFigureOut">
              <a:rPr lang="fr-FR" smtClean="0"/>
              <a:t>26/05/2017</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AF832D49-07F9-42F3-996C-62453984DD95}" type="slidenum">
              <a:rPr lang="fr-FR" smtClean="0"/>
              <a:t>‹N°›</a:t>
            </a:fld>
            <a:endParaRPr lang="fr-FR"/>
          </a:p>
        </p:txBody>
      </p:sp>
    </p:spTree>
    <p:extLst>
      <p:ext uri="{BB962C8B-B14F-4D97-AF65-F5344CB8AC3E}">
        <p14:creationId xmlns:p14="http://schemas.microsoft.com/office/powerpoint/2010/main" val="1785110525"/>
      </p:ext>
    </p:extLst>
  </p:cSld>
  <p:clrMapOvr>
    <a:masterClrMapping/>
  </p:clrMapOvr>
  <mc:AlternateContent xmlns:mc="http://schemas.openxmlformats.org/markup-compatibility/2006">
    <mc:Choice xmlns:p14="http://schemas.microsoft.com/office/powerpoint/2010/main" Requires="p14">
      <p:transition spd="slow" p14:dur="9250" advClick="0" advTm="9000">
        <p14:ripple/>
      </p:transition>
    </mc:Choice>
    <mc:Fallback>
      <p:transition spd="slow" advClick="0" advTm="9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61040196-ED49-40D8-971E-5B5F2EEDD184}" type="datetimeFigureOut">
              <a:rPr lang="fr-FR" smtClean="0"/>
              <a:t>26/05/2017</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AF832D49-07F9-42F3-996C-62453984DD95}" type="slidenum">
              <a:rPr lang="fr-FR" smtClean="0"/>
              <a:t>‹N°›</a:t>
            </a:fld>
            <a:endParaRPr lang="fr-FR"/>
          </a:p>
        </p:txBody>
      </p:sp>
    </p:spTree>
    <p:extLst>
      <p:ext uri="{BB962C8B-B14F-4D97-AF65-F5344CB8AC3E}">
        <p14:creationId xmlns:p14="http://schemas.microsoft.com/office/powerpoint/2010/main" val="2870190670"/>
      </p:ext>
    </p:extLst>
  </p:cSld>
  <p:clrMapOvr>
    <a:masterClrMapping/>
  </p:clrMapOvr>
  <mc:AlternateContent xmlns:mc="http://schemas.openxmlformats.org/markup-compatibility/2006">
    <mc:Choice xmlns:p14="http://schemas.microsoft.com/office/powerpoint/2010/main" Requires="p14">
      <p:transition spd="slow" p14:dur="9250" advClick="0" advTm="9000">
        <p14:ripple/>
      </p:transition>
    </mc:Choice>
    <mc:Fallback>
      <p:transition spd="slow" advClick="0" advTm="9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61040196-ED49-40D8-971E-5B5F2EEDD184}" type="datetimeFigureOut">
              <a:rPr lang="fr-FR" smtClean="0"/>
              <a:t>26/05/2017</a:t>
            </a:fld>
            <a:endParaRPr lang="fr-FR"/>
          </a:p>
        </p:txBody>
      </p:sp>
      <p:sp>
        <p:nvSpPr>
          <p:cNvPr id="8" name="Footer Placeholder 7"/>
          <p:cNvSpPr>
            <a:spLocks noGrp="1"/>
          </p:cNvSpPr>
          <p:nvPr>
            <p:ph type="ftr" sz="quarter" idx="11"/>
          </p:nvPr>
        </p:nvSpPr>
        <p:spPr/>
        <p:txBody>
          <a:bodyPr/>
          <a:lstStyle/>
          <a:p>
            <a:endParaRPr lang="fr-FR"/>
          </a:p>
        </p:txBody>
      </p:sp>
      <p:sp>
        <p:nvSpPr>
          <p:cNvPr id="9" name="Slide Number Placeholder 8"/>
          <p:cNvSpPr>
            <a:spLocks noGrp="1"/>
          </p:cNvSpPr>
          <p:nvPr>
            <p:ph type="sldNum" sz="quarter" idx="12"/>
          </p:nvPr>
        </p:nvSpPr>
        <p:spPr/>
        <p:txBody>
          <a:bodyPr/>
          <a:lstStyle/>
          <a:p>
            <a:fld id="{AF832D49-07F9-42F3-996C-62453984DD95}" type="slidenum">
              <a:rPr lang="fr-FR" smtClean="0"/>
              <a:t>‹N°›</a:t>
            </a:fld>
            <a:endParaRPr lang="fr-FR"/>
          </a:p>
        </p:txBody>
      </p:sp>
    </p:spTree>
    <p:extLst>
      <p:ext uri="{BB962C8B-B14F-4D97-AF65-F5344CB8AC3E}">
        <p14:creationId xmlns:p14="http://schemas.microsoft.com/office/powerpoint/2010/main" val="1130752289"/>
      </p:ext>
    </p:extLst>
  </p:cSld>
  <p:clrMapOvr>
    <a:masterClrMapping/>
  </p:clrMapOvr>
  <mc:AlternateContent xmlns:mc="http://schemas.openxmlformats.org/markup-compatibility/2006">
    <mc:Choice xmlns:p14="http://schemas.microsoft.com/office/powerpoint/2010/main" Requires="p14">
      <p:transition spd="slow" p14:dur="9250" advClick="0" advTm="9000">
        <p14:ripple/>
      </p:transition>
    </mc:Choice>
    <mc:Fallback>
      <p:transition spd="slow" advClick="0" advTm="9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61040196-ED49-40D8-971E-5B5F2EEDD184}" type="datetimeFigureOut">
              <a:rPr lang="fr-FR" smtClean="0"/>
              <a:t>26/05/2017</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AF832D49-07F9-42F3-996C-62453984DD95}" type="slidenum">
              <a:rPr lang="fr-FR" smtClean="0"/>
              <a:t>‹N°›</a:t>
            </a:fld>
            <a:endParaRPr lang="fr-FR"/>
          </a:p>
        </p:txBody>
      </p:sp>
    </p:spTree>
    <p:extLst>
      <p:ext uri="{BB962C8B-B14F-4D97-AF65-F5344CB8AC3E}">
        <p14:creationId xmlns:p14="http://schemas.microsoft.com/office/powerpoint/2010/main" val="536981048"/>
      </p:ext>
    </p:extLst>
  </p:cSld>
  <p:clrMapOvr>
    <a:masterClrMapping/>
  </p:clrMapOvr>
  <mc:AlternateContent xmlns:mc="http://schemas.openxmlformats.org/markup-compatibility/2006">
    <mc:Choice xmlns:p14="http://schemas.microsoft.com/office/powerpoint/2010/main" Requires="p14">
      <p:transition spd="slow" p14:dur="9250" advClick="0" advTm="9000">
        <p14:ripple/>
      </p:transition>
    </mc:Choice>
    <mc:Fallback>
      <p:transition spd="slow" advClick="0" advTm="9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1040196-ED49-40D8-971E-5B5F2EEDD184}" type="datetimeFigureOut">
              <a:rPr lang="fr-FR" smtClean="0"/>
              <a:t>26/05/2017</a:t>
            </a:fld>
            <a:endParaRPr lang="fr-FR"/>
          </a:p>
        </p:txBody>
      </p:sp>
      <p:sp>
        <p:nvSpPr>
          <p:cNvPr id="3" name="Footer Placeholder 2"/>
          <p:cNvSpPr>
            <a:spLocks noGrp="1"/>
          </p:cNvSpPr>
          <p:nvPr>
            <p:ph type="ftr" sz="quarter" idx="11"/>
          </p:nvPr>
        </p:nvSpPr>
        <p:spPr/>
        <p:txBody>
          <a:bodyPr/>
          <a:lstStyle/>
          <a:p>
            <a:endParaRPr lang="fr-FR"/>
          </a:p>
        </p:txBody>
      </p:sp>
      <p:sp>
        <p:nvSpPr>
          <p:cNvPr id="4" name="Slide Number Placeholder 3"/>
          <p:cNvSpPr>
            <a:spLocks noGrp="1"/>
          </p:cNvSpPr>
          <p:nvPr>
            <p:ph type="sldNum" sz="quarter" idx="12"/>
          </p:nvPr>
        </p:nvSpPr>
        <p:spPr/>
        <p:txBody>
          <a:bodyPr/>
          <a:lstStyle/>
          <a:p>
            <a:fld id="{AF832D49-07F9-42F3-996C-62453984DD95}" type="slidenum">
              <a:rPr lang="fr-FR" smtClean="0"/>
              <a:t>‹N°›</a:t>
            </a:fld>
            <a:endParaRPr lang="fr-FR"/>
          </a:p>
        </p:txBody>
      </p:sp>
    </p:spTree>
    <p:extLst>
      <p:ext uri="{BB962C8B-B14F-4D97-AF65-F5344CB8AC3E}">
        <p14:creationId xmlns:p14="http://schemas.microsoft.com/office/powerpoint/2010/main" val="2067145646"/>
      </p:ext>
    </p:extLst>
  </p:cSld>
  <p:clrMapOvr>
    <a:masterClrMapping/>
  </p:clrMapOvr>
  <mc:AlternateContent xmlns:mc="http://schemas.openxmlformats.org/markup-compatibility/2006">
    <mc:Choice xmlns:p14="http://schemas.microsoft.com/office/powerpoint/2010/main" Requires="p14">
      <p:transition spd="slow" p14:dur="9250" advClick="0" advTm="9000">
        <p14:ripple/>
      </p:transition>
    </mc:Choice>
    <mc:Fallback>
      <p:transition spd="slow" advClick="0" advTm="9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61040196-ED49-40D8-971E-5B5F2EEDD184}" type="datetimeFigureOut">
              <a:rPr lang="fr-FR" smtClean="0"/>
              <a:t>26/05/2017</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AF832D49-07F9-42F3-996C-62453984DD95}" type="slidenum">
              <a:rPr lang="fr-FR" smtClean="0"/>
              <a:t>‹N°›</a:t>
            </a:fld>
            <a:endParaRPr lang="fr-FR"/>
          </a:p>
        </p:txBody>
      </p:sp>
    </p:spTree>
    <p:extLst>
      <p:ext uri="{BB962C8B-B14F-4D97-AF65-F5344CB8AC3E}">
        <p14:creationId xmlns:p14="http://schemas.microsoft.com/office/powerpoint/2010/main" val="1367765321"/>
      </p:ext>
    </p:extLst>
  </p:cSld>
  <p:clrMapOvr>
    <a:masterClrMapping/>
  </p:clrMapOvr>
  <mc:AlternateContent xmlns:mc="http://schemas.openxmlformats.org/markup-compatibility/2006">
    <mc:Choice xmlns:p14="http://schemas.microsoft.com/office/powerpoint/2010/main" Requires="p14">
      <p:transition spd="slow" p14:dur="9250" advClick="0" advTm="9000">
        <p14:ripple/>
      </p:transition>
    </mc:Choice>
    <mc:Fallback>
      <p:transition spd="slow" advClick="0" advTm="9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61040196-ED49-40D8-971E-5B5F2EEDD184}" type="datetimeFigureOut">
              <a:rPr lang="fr-FR" smtClean="0"/>
              <a:t>26/05/2017</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AF832D49-07F9-42F3-996C-62453984DD95}" type="slidenum">
              <a:rPr lang="fr-FR" smtClean="0"/>
              <a:t>‹N°›</a:t>
            </a:fld>
            <a:endParaRPr lang="fr-FR"/>
          </a:p>
        </p:txBody>
      </p:sp>
    </p:spTree>
    <p:extLst>
      <p:ext uri="{BB962C8B-B14F-4D97-AF65-F5344CB8AC3E}">
        <p14:creationId xmlns:p14="http://schemas.microsoft.com/office/powerpoint/2010/main" val="3300880433"/>
      </p:ext>
    </p:extLst>
  </p:cSld>
  <p:clrMapOvr>
    <a:masterClrMapping/>
  </p:clrMapOvr>
  <mc:AlternateContent xmlns:mc="http://schemas.openxmlformats.org/markup-compatibility/2006">
    <mc:Choice xmlns:p14="http://schemas.microsoft.com/office/powerpoint/2010/main" Requires="p14">
      <p:transition spd="slow" p14:dur="9250" advClick="0" advTm="9000">
        <p14:ripple/>
      </p:transition>
    </mc:Choice>
    <mc:Fallback>
      <p:transition spd="slow" advClick="0" advTm="9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61040196-ED49-40D8-971E-5B5F2EEDD184}" type="datetimeFigureOut">
              <a:rPr lang="fr-FR" smtClean="0"/>
              <a:t>26/05/2017</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AF832D49-07F9-42F3-996C-62453984DD95}" type="slidenum">
              <a:rPr lang="fr-FR" smtClean="0"/>
              <a:t>‹N°›</a:t>
            </a:fld>
            <a:endParaRPr lang="fr-FR"/>
          </a:p>
        </p:txBody>
      </p:sp>
    </p:spTree>
    <p:extLst>
      <p:ext uri="{BB962C8B-B14F-4D97-AF65-F5344CB8AC3E}">
        <p14:creationId xmlns:p14="http://schemas.microsoft.com/office/powerpoint/2010/main" val="3353556722"/>
      </p:ext>
    </p:extLst>
  </p:cSld>
  <p:clrMapOvr>
    <a:masterClrMapping/>
  </p:clrMapOvr>
  <mc:AlternateContent xmlns:mc="http://schemas.openxmlformats.org/markup-compatibility/2006">
    <mc:Choice xmlns:p14="http://schemas.microsoft.com/office/powerpoint/2010/main" Requires="p14">
      <p:transition spd="slow" p14:dur="9250" advClick="0" advTm="9000">
        <p14:ripple/>
      </p:transition>
    </mc:Choice>
    <mc:Fallback>
      <p:transition spd="slow" advClick="0" advTm="9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61040196-ED49-40D8-971E-5B5F2EEDD184}" type="datetimeFigureOut">
              <a:rPr lang="fr-FR" smtClean="0"/>
              <a:t>26/05/2017</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AF832D49-07F9-42F3-996C-62453984DD95}" type="slidenum">
              <a:rPr lang="fr-FR" smtClean="0"/>
              <a:t>‹N°›</a:t>
            </a:fld>
            <a:endParaRPr lang="fr-FR"/>
          </a:p>
        </p:txBody>
      </p:sp>
    </p:spTree>
    <p:extLst>
      <p:ext uri="{BB962C8B-B14F-4D97-AF65-F5344CB8AC3E}">
        <p14:creationId xmlns:p14="http://schemas.microsoft.com/office/powerpoint/2010/main" val="1866725806"/>
      </p:ext>
    </p:extLst>
  </p:cSld>
  <p:clrMapOvr>
    <a:masterClrMapping/>
  </p:clrMapOvr>
  <mc:AlternateContent xmlns:mc="http://schemas.openxmlformats.org/markup-compatibility/2006">
    <mc:Choice xmlns:p14="http://schemas.microsoft.com/office/powerpoint/2010/main" Requires="p14">
      <p:transition spd="slow" p14:dur="9250" advClick="0" advTm="9000">
        <p14:ripple/>
      </p:transition>
    </mc:Choice>
    <mc:Fallback>
      <p:transition spd="slow" advClick="0" advTm="9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87000">
              <a:schemeClr val="accent6">
                <a:lumMod val="67000"/>
              </a:schemeClr>
            </a:gs>
            <a:gs pos="48000">
              <a:schemeClr val="accent6">
                <a:lumMod val="97000"/>
                <a:lumOff val="3000"/>
              </a:schemeClr>
            </a:gs>
            <a:gs pos="70000">
              <a:schemeClr val="accent6">
                <a:lumMod val="60000"/>
                <a:lumOff val="4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1040196-ED49-40D8-971E-5B5F2EEDD184}" type="datetimeFigureOut">
              <a:rPr lang="fr-FR" smtClean="0"/>
              <a:t>26/05/2017</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F832D49-07F9-42F3-996C-62453984DD95}" type="slidenum">
              <a:rPr lang="fr-FR" smtClean="0"/>
              <a:t>‹N°›</a:t>
            </a:fld>
            <a:endParaRPr lang="fr-FR"/>
          </a:p>
        </p:txBody>
      </p:sp>
    </p:spTree>
    <p:extLst>
      <p:ext uri="{BB962C8B-B14F-4D97-AF65-F5344CB8AC3E}">
        <p14:creationId xmlns:p14="http://schemas.microsoft.com/office/powerpoint/2010/main" val="116514201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9250" advClick="0" advTm="9000">
        <p14:ripple/>
      </p:transition>
    </mc:Choice>
    <mc:Fallback>
      <p:transition spd="slow" advClick="0" advTm="9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hyperlink" Target="https://fr.pinterest.com/pin/387239267942391015/" TargetMode="Externa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hyperlink" Target="https://fr.pinterest.com/pin/411305378458996613/" TargetMode="Externa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s://fr.pinterest.com/pin/492440540488562889/" TargetMode="Externa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hyperlink" Target="https://fr.pinterest.com/pin/541628292659815478/" TargetMode="Externa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hyperlink" Target="https://fr.pinterest.com/pin/313844667772669959/" TargetMode="Externa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s://fr.pinterest.com/pin/333266441157708878/" TargetMode="Externa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s://fr.pinterest.com/pin/313844667772669990/" TargetMode="Externa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hyperlink" Target="https://fr.pinterest.com/pin/137922807314626037/" TargetMode="Externa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hyperlink" Target="https://fr.pinterest.com/pin/361906520027364639/" TargetMode="Externa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hyperlink" Target="https://fr.pinterest.com/pin/522206519262627433/" TargetMode="Externa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hyperlink" Target="https://fr.pinterest.com/pin/548524429586697172/" TargetMode="External"/><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1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hyperlink" Target="https://fr.pinterest.com/pin/553239135457477553/" TargetMode="Externa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950975" y="0"/>
            <a:ext cx="10290049" cy="6858000"/>
          </a:xfrm>
          <a:prstGeom prst="rect">
            <a:avLst/>
          </a:prstGeom>
        </p:spPr>
      </p:pic>
      <p:sp>
        <p:nvSpPr>
          <p:cNvPr id="4" name="Rectangle 3"/>
          <p:cNvSpPr/>
          <p:nvPr/>
        </p:nvSpPr>
        <p:spPr>
          <a:xfrm>
            <a:off x="2758387" y="5934670"/>
            <a:ext cx="6675225" cy="923330"/>
          </a:xfrm>
          <a:prstGeom prst="rect">
            <a:avLst/>
          </a:prstGeom>
          <a:noFill/>
        </p:spPr>
        <p:txBody>
          <a:bodyPr wrap="none" lIns="91440" tIns="45720" rIns="91440" bIns="45720">
            <a:spAutoFit/>
          </a:bodyPr>
          <a:lstStyle/>
          <a:p>
            <a:pPr algn="ctr"/>
            <a:r>
              <a:rPr lang="fr-FR" sz="5400" b="1" spc="50" dirty="0" smtClean="0">
                <a:ln w="0"/>
                <a:solidFill>
                  <a:schemeClr val="bg2"/>
                </a:solidFill>
                <a:effectLst>
                  <a:glow rad="101600">
                    <a:schemeClr val="tx1">
                      <a:alpha val="60000"/>
                    </a:schemeClr>
                  </a:glow>
                  <a:innerShdw blurRad="63500" dist="50800" dir="13500000">
                    <a:srgbClr val="000000">
                      <a:alpha val="50000"/>
                    </a:srgbClr>
                  </a:innerShdw>
                </a:effectLst>
                <a:latin typeface="Edwardian Script ITC" panose="030303020407070D0804" pitchFamily="66" charset="0"/>
              </a:rPr>
              <a:t>Lande le Breton aux yeux bleus</a:t>
            </a:r>
            <a:endParaRPr lang="fr-FR" sz="5400" b="1" cap="none" spc="50" dirty="0">
              <a:ln w="0"/>
              <a:solidFill>
                <a:schemeClr val="bg2"/>
              </a:solidFill>
              <a:effectLst>
                <a:glow rad="101600">
                  <a:schemeClr val="tx1">
                    <a:alpha val="60000"/>
                  </a:schemeClr>
                </a:glow>
                <a:innerShdw blurRad="63500" dist="50800" dir="13500000">
                  <a:srgbClr val="000000">
                    <a:alpha val="50000"/>
                  </a:srgbClr>
                </a:innerShdw>
              </a:effectLst>
              <a:latin typeface="Edwardian Script ITC" panose="030303020407070D0804" pitchFamily="66" charset="0"/>
            </a:endParaRPr>
          </a:p>
        </p:txBody>
      </p:sp>
      <p:sp>
        <p:nvSpPr>
          <p:cNvPr id="3" name="Rectangle 2"/>
          <p:cNvSpPr/>
          <p:nvPr/>
        </p:nvSpPr>
        <p:spPr>
          <a:xfrm>
            <a:off x="1988143" y="347730"/>
            <a:ext cx="8215712" cy="4906850"/>
          </a:xfrm>
          <a:prstGeom prst="rect">
            <a:avLst/>
          </a:prstGeom>
          <a:noFill/>
        </p:spPr>
        <p:txBody>
          <a:bodyPr wrap="none" lIns="91440" tIns="45720" rIns="91440" bIns="45720">
            <a:prstTxWarp prst="textArchUp">
              <a:avLst/>
            </a:prstTxWarp>
            <a:spAutoFit/>
          </a:bodyPr>
          <a:lstStyle/>
          <a:p>
            <a:pPr algn="ctr"/>
            <a:r>
              <a:rPr lang="fr-FR" sz="5400" b="1" spc="50" dirty="0" smtClean="0">
                <a:ln w="0"/>
                <a:solidFill>
                  <a:schemeClr val="bg2"/>
                </a:solidFill>
                <a:effectLst>
                  <a:glow rad="101600">
                    <a:schemeClr val="tx1">
                      <a:alpha val="60000"/>
                    </a:schemeClr>
                  </a:glow>
                  <a:innerShdw blurRad="63500" dist="50800" dir="13500000">
                    <a:srgbClr val="000000">
                      <a:alpha val="50000"/>
                    </a:srgbClr>
                  </a:innerShdw>
                </a:effectLst>
                <a:latin typeface="Edwardian Script ITC" panose="030303020407070D0804" pitchFamily="66" charset="0"/>
              </a:rPr>
              <a:t>Je compose pour vous en bonne compagnie</a:t>
            </a:r>
            <a:endParaRPr lang="fr-FR" sz="5400" b="1" cap="none" spc="50" dirty="0">
              <a:ln w="0"/>
              <a:solidFill>
                <a:schemeClr val="bg2"/>
              </a:solidFill>
              <a:effectLst>
                <a:glow rad="101600">
                  <a:schemeClr val="tx1">
                    <a:alpha val="60000"/>
                  </a:schemeClr>
                </a:glow>
                <a:innerShdw blurRad="63500" dist="50800" dir="13500000">
                  <a:srgbClr val="000000">
                    <a:alpha val="50000"/>
                  </a:srgbClr>
                </a:innerShdw>
              </a:effectLst>
            </a:endParaRPr>
          </a:p>
        </p:txBody>
      </p:sp>
    </p:spTree>
    <p:extLst>
      <p:ext uri="{BB962C8B-B14F-4D97-AF65-F5344CB8AC3E}">
        <p14:creationId xmlns:p14="http://schemas.microsoft.com/office/powerpoint/2010/main" val="1975567851"/>
      </p:ext>
    </p:extLst>
  </p:cSld>
  <p:clrMapOvr>
    <a:masterClrMapping/>
  </p:clrMapOvr>
  <mc:AlternateContent xmlns:mc="http://schemas.openxmlformats.org/markup-compatibility/2006">
    <mc:Choice xmlns:p14="http://schemas.microsoft.com/office/powerpoint/2010/main" Requires="p14">
      <p:transition spd="slow" p14:dur="9250" advClick="0" advTm="9000">
        <p14:ripple/>
        <p:sndAc>
          <p:stSnd loop="1">
            <p:snd r:embed="rId2" name="NOLWENN LEROY - SUD ARMORICAINE.wav"/>
          </p:stSnd>
        </p:sndAc>
      </p:transition>
    </mc:Choice>
    <mc:Fallback>
      <p:transition spd="slow" advClick="0" advTm="9000">
        <p:fade/>
        <p:sndAc>
          <p:stSnd loop="1">
            <p:snd r:embed="rId2" name="NOLWENN LEROY - SUD ARMORICAIN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9" fill="hold">
                      <p:stCondLst>
                        <p:cond delay="indefinite"/>
                      </p:stCondLst>
                      <p:childTnLst>
                        <p:par>
                          <p:cTn id="20" fill="hold">
                            <p:stCondLst>
                              <p:cond delay="0"/>
                            </p:stCondLst>
                            <p:childTnLst>
                              <p:par>
                                <p:cTn id="21" presetID="41" presetClass="entr" presetSubtype="0" fill="hold" nodeType="clickEffect">
                                  <p:stCondLst>
                                    <p:cond delay="0"/>
                                  </p:stCondLst>
                                  <p:iterate type="lt">
                                    <p:tmPct val="10000"/>
                                  </p:iterate>
                                  <p:childTnLst>
                                    <p:set>
                                      <p:cBhvr>
                                        <p:cTn id="22" dur="1" fill="hold">
                                          <p:stCondLst>
                                            <p:cond delay="0"/>
                                          </p:stCondLst>
                                        </p:cTn>
                                        <p:tgtEl>
                                          <p:spTgt spid="4">
                                            <p:txEl>
                                              <p:pRg st="0" end="0"/>
                                            </p:txEl>
                                          </p:spTgt>
                                        </p:tgtEl>
                                        <p:attrNameLst>
                                          <p:attrName>style.visibility</p:attrName>
                                        </p:attrNameLst>
                                      </p:cBhvr>
                                      <p:to>
                                        <p:strVal val="visible"/>
                                      </p:to>
                                    </p:set>
                                    <p:anim calcmode="lin" valueType="num">
                                      <p:cBhvr>
                                        <p:cTn id="23" dur="500" fill="hold"/>
                                        <p:tgtEl>
                                          <p:spTgt spid="4">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4">
                                            <p:txEl>
                                              <p:pRg st="0" end="0"/>
                                            </p:txEl>
                                          </p:spTgt>
                                        </p:tgtEl>
                                        <p:attrNameLst>
                                          <p:attrName>ppt_y</p:attrName>
                                        </p:attrNameLst>
                                      </p:cBhvr>
                                      <p:tavLst>
                                        <p:tav tm="0">
                                          <p:val>
                                            <p:strVal val="#ppt_y"/>
                                          </p:val>
                                        </p:tav>
                                        <p:tav tm="100000">
                                          <p:val>
                                            <p:strVal val="#ppt_y"/>
                                          </p:val>
                                        </p:tav>
                                      </p:tavLst>
                                    </p:anim>
                                    <p:anim calcmode="lin" valueType="num">
                                      <p:cBhvr>
                                        <p:cTn id="25" dur="500" fill="hold"/>
                                        <p:tgtEl>
                                          <p:spTgt spid="4">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4">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4">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56" presetClass="entr" presetSubtype="0" fill="hold" nodeType="clickEffect">
                                  <p:stCondLst>
                                    <p:cond delay="0"/>
                                  </p:stCondLst>
                                  <p:iterate type="lt">
                                    <p:tmPct val="10000"/>
                                  </p:iterate>
                                  <p:childTnLst>
                                    <p:set>
                                      <p:cBhvr>
                                        <p:cTn id="31" dur="1" fill="hold">
                                          <p:stCondLst>
                                            <p:cond delay="0"/>
                                          </p:stCondLst>
                                        </p:cTn>
                                        <p:tgtEl>
                                          <p:spTgt spid="3">
                                            <p:txEl>
                                              <p:pRg st="0" end="0"/>
                                            </p:txEl>
                                          </p:spTgt>
                                        </p:tgtEl>
                                        <p:attrNameLst>
                                          <p:attrName>style.visibility</p:attrName>
                                        </p:attrNameLst>
                                      </p:cBhvr>
                                      <p:to>
                                        <p:strVal val="visible"/>
                                      </p:to>
                                    </p:set>
                                    <p:anim by="(-#ppt_w*2)" calcmode="lin" valueType="num">
                                      <p:cBhvr rctx="PPT">
                                        <p:cTn id="32" dur="500" autoRev="1" fill="hold">
                                          <p:stCondLst>
                                            <p:cond delay="0"/>
                                          </p:stCondLst>
                                        </p:cTn>
                                        <p:tgtEl>
                                          <p:spTgt spid="3">
                                            <p:txEl>
                                              <p:pRg st="0" end="0"/>
                                            </p:txEl>
                                          </p:spTgt>
                                        </p:tgtEl>
                                        <p:attrNameLst>
                                          <p:attrName>ppt_w</p:attrName>
                                        </p:attrNameLst>
                                      </p:cBhvr>
                                    </p:anim>
                                    <p:anim by="(#ppt_w*0.50)" calcmode="lin" valueType="num">
                                      <p:cBhvr>
                                        <p:cTn id="33" dur="500" decel="50000" autoRev="1" fill="hold">
                                          <p:stCondLst>
                                            <p:cond delay="0"/>
                                          </p:stCondLst>
                                        </p:cTn>
                                        <p:tgtEl>
                                          <p:spTgt spid="3">
                                            <p:txEl>
                                              <p:pRg st="0" end="0"/>
                                            </p:txEl>
                                          </p:spTgt>
                                        </p:tgtEl>
                                        <p:attrNameLst>
                                          <p:attrName>ppt_x</p:attrName>
                                        </p:attrNameLst>
                                      </p:cBhvr>
                                    </p:anim>
                                    <p:anim from="(-#ppt_h/2)" to="(#ppt_y)" calcmode="lin" valueType="num">
                                      <p:cBhvr>
                                        <p:cTn id="34" dur="1000" fill="hold">
                                          <p:stCondLst>
                                            <p:cond delay="0"/>
                                          </p:stCondLst>
                                        </p:cTn>
                                        <p:tgtEl>
                                          <p:spTgt spid="3">
                                            <p:txEl>
                                              <p:pRg st="0" end="0"/>
                                            </p:txEl>
                                          </p:spTgt>
                                        </p:tgtEl>
                                        <p:attrNameLst>
                                          <p:attrName>ppt_y</p:attrName>
                                        </p:attrNameLst>
                                      </p:cBhvr>
                                    </p:anim>
                                    <p:animRot by="21600000">
                                      <p:cBhvr>
                                        <p:cTn id="35" dur="1000" fill="hold">
                                          <p:stCondLst>
                                            <p:cond delay="0"/>
                                          </p:stCondLst>
                                        </p:cTn>
                                        <p:tgtEl>
                                          <p:spTgt spid="3">
                                            <p:txEl>
                                              <p:pRg st="0" end="0"/>
                                            </p:txEl>
                                          </p:spTgt>
                                        </p:tgtEl>
                                        <p:attrNameLst>
                                          <p:attrName>r</p:attrName>
                                        </p:attrNameLst>
                                      </p:cBhvr>
                                    </p:animRot>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4">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4">
                                            <p:txEl>
                                              <p:pRg st="0" end="0"/>
                                            </p:txEl>
                                          </p:spTgt>
                                        </p:tgtEl>
                                        <p:attrNameLst>
                                          <p:attrName>ppt_w</p:attrName>
                                        </p:attrNameLst>
                                      </p:cBhvr>
                                    </p:anim>
                                    <p:anim by="(#ppt_w*0.50)" calcmode="lin" valueType="num">
                                      <p:cBhvr>
                                        <p:cTn id="41" dur="500" decel="50000" autoRev="1" fill="hold">
                                          <p:stCondLst>
                                            <p:cond delay="0"/>
                                          </p:stCondLst>
                                        </p:cTn>
                                        <p:tgtEl>
                                          <p:spTgt spid="4">
                                            <p:txEl>
                                              <p:pRg st="0" end="0"/>
                                            </p:txEl>
                                          </p:spTgt>
                                        </p:tgtEl>
                                        <p:attrNameLst>
                                          <p:attrName>ppt_x</p:attrName>
                                        </p:attrNameLst>
                                      </p:cBhvr>
                                    </p:anim>
                                    <p:anim from="(-#ppt_h/2)" to="(#ppt_y)" calcmode="lin" valueType="num">
                                      <p:cBhvr>
                                        <p:cTn id="42" dur="1000" fill="hold">
                                          <p:stCondLst>
                                            <p:cond delay="0"/>
                                          </p:stCondLst>
                                        </p:cTn>
                                        <p:tgtEl>
                                          <p:spTgt spid="4">
                                            <p:txEl>
                                              <p:pRg st="0" end="0"/>
                                            </p:txEl>
                                          </p:spTgt>
                                        </p:tgtEl>
                                        <p:attrNameLst>
                                          <p:attrName>ppt_y</p:attrName>
                                        </p:attrNameLst>
                                      </p:cBhvr>
                                    </p:anim>
                                    <p:animRot by="21600000">
                                      <p:cBhvr>
                                        <p:cTn id="43"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58387" y="5934670"/>
            <a:ext cx="6675225" cy="923330"/>
          </a:xfrm>
          <a:prstGeom prst="rect">
            <a:avLst/>
          </a:prstGeom>
          <a:noFill/>
        </p:spPr>
        <p:txBody>
          <a:bodyPr wrap="none" lIns="91440" tIns="45720" rIns="91440" bIns="45720">
            <a:spAutoFit/>
          </a:bodyPr>
          <a:lstStyle/>
          <a:p>
            <a:pPr algn="ctr"/>
            <a:r>
              <a:rPr lang="fr-FR" sz="54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Lande le Breton aux yeux bleus</a:t>
            </a:r>
            <a:endParaRPr lang="fr-FR" sz="54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2" name="Rectangle 1"/>
          <p:cNvSpPr/>
          <p:nvPr/>
        </p:nvSpPr>
        <p:spPr>
          <a:xfrm>
            <a:off x="1581783" y="1166842"/>
            <a:ext cx="9028434" cy="4524315"/>
          </a:xfrm>
          <a:prstGeom prst="rect">
            <a:avLst/>
          </a:prstGeom>
        </p:spPr>
        <p:txBody>
          <a:bodyPr wrap="none">
            <a:spAutoFit/>
          </a:bodyPr>
          <a:lstStyle/>
          <a:p>
            <a:r>
              <a:rPr lang="fr-FR" sz="9600" b="1" dirty="0" smtClean="0">
                <a:solidFill>
                  <a:schemeClr val="bg1"/>
                </a:solidFill>
                <a:effectLst>
                  <a:glow rad="101600">
                    <a:schemeClr val="tx1">
                      <a:alpha val="60000"/>
                    </a:schemeClr>
                  </a:glow>
                </a:effectLst>
                <a:latin typeface="Edwardian Script ITC" panose="030303020407070D0804" pitchFamily="66" charset="0"/>
              </a:rPr>
              <a:t>Le costume breton – </a:t>
            </a:r>
          </a:p>
          <a:p>
            <a:r>
              <a:rPr lang="fr-FR" sz="9600" b="1" dirty="0" smtClean="0">
                <a:solidFill>
                  <a:schemeClr val="bg1"/>
                </a:solidFill>
                <a:effectLst>
                  <a:glow rad="101600">
                    <a:schemeClr val="tx1">
                      <a:alpha val="60000"/>
                    </a:schemeClr>
                  </a:glow>
                </a:effectLst>
                <a:latin typeface="Edwardian Script ITC" panose="030303020407070D0804" pitchFamily="66" charset="0"/>
              </a:rPr>
              <a:t>et son complément féminin,</a:t>
            </a:r>
          </a:p>
          <a:p>
            <a:r>
              <a:rPr lang="fr-FR" sz="9600" b="1" dirty="0" smtClean="0">
                <a:solidFill>
                  <a:schemeClr val="bg1"/>
                </a:solidFill>
                <a:effectLst>
                  <a:glow rad="101600">
                    <a:schemeClr val="tx1">
                      <a:alpha val="60000"/>
                    </a:schemeClr>
                  </a:glow>
                </a:effectLst>
                <a:latin typeface="Edwardian Script ITC" panose="030303020407070D0804" pitchFamily="66" charset="0"/>
              </a:rPr>
              <a:t>      la coiffe N° 1</a:t>
            </a:r>
            <a:endParaRPr lang="fr-FR" sz="9600" b="1" dirty="0">
              <a:solidFill>
                <a:schemeClr val="bg1"/>
              </a:solidFill>
              <a:effectLst>
                <a:glow rad="101600">
                  <a:schemeClr val="tx1">
                    <a:alpha val="60000"/>
                  </a:schemeClr>
                </a:glow>
              </a:effectLst>
              <a:latin typeface="Edwardian Script ITC" panose="030303020407070D0804" pitchFamily="66" charset="0"/>
            </a:endParaRPr>
          </a:p>
        </p:txBody>
      </p:sp>
    </p:spTree>
    <p:extLst>
      <p:ext uri="{BB962C8B-B14F-4D97-AF65-F5344CB8AC3E}">
        <p14:creationId xmlns:p14="http://schemas.microsoft.com/office/powerpoint/2010/main" val="643724765"/>
      </p:ext>
    </p:extLst>
  </p:cSld>
  <p:clrMapOvr>
    <a:masterClrMapping/>
  </p:clrMapOvr>
  <mc:AlternateContent xmlns:mc="http://schemas.openxmlformats.org/markup-compatibility/2006">
    <mc:Choice xmlns:p14="http://schemas.microsoft.com/office/powerpoint/2010/main" Requires="p14">
      <p:transition spd="slow" p14:dur="9250" advClick="0" advTm="9000">
        <p14:ripple/>
      </p:transition>
    </mc:Choice>
    <mc:Fallback>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nodeType="clickEffect">
                                  <p:stCondLst>
                                    <p:cond delay="0"/>
                                  </p:stCondLst>
                                  <p:iterate type="lt">
                                    <p:tmPct val="10000"/>
                                  </p:iterate>
                                  <p:childTnLst>
                                    <p:set>
                                      <p:cBhvr>
                                        <p:cTn id="15" dur="1" fill="hold">
                                          <p:stCondLst>
                                            <p:cond delay="0"/>
                                          </p:stCondLst>
                                        </p:cTn>
                                        <p:tgtEl>
                                          <p:spTgt spid="2">
                                            <p:txEl>
                                              <p:pRg st="1" end="1"/>
                                            </p:txEl>
                                          </p:spTgt>
                                        </p:tgtEl>
                                        <p:attrNameLst>
                                          <p:attrName>style.visibility</p:attrName>
                                        </p:attrNameLst>
                                      </p:cBhvr>
                                      <p:to>
                                        <p:strVal val="visible"/>
                                      </p:to>
                                    </p:set>
                                    <p:anim calcmode="lin" valueType="num">
                                      <p:cBhvr>
                                        <p:cTn id="16" dur="500" fill="hold"/>
                                        <p:tgtEl>
                                          <p:spTgt spid="2">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2">
                                            <p:txEl>
                                              <p:pRg st="1" end="1"/>
                                            </p:txEl>
                                          </p:spTgt>
                                        </p:tgtEl>
                                        <p:attrNameLst>
                                          <p:attrName>ppt_y</p:attrName>
                                        </p:attrNameLst>
                                      </p:cBhvr>
                                      <p:tavLst>
                                        <p:tav tm="0">
                                          <p:val>
                                            <p:strVal val="#ppt_y"/>
                                          </p:val>
                                        </p:tav>
                                        <p:tav tm="100000">
                                          <p:val>
                                            <p:strVal val="#ppt_y"/>
                                          </p:val>
                                        </p:tav>
                                      </p:tavLst>
                                    </p:anim>
                                    <p:anim calcmode="lin" valueType="num">
                                      <p:cBhvr>
                                        <p:cTn id="18" dur="500" fill="hold"/>
                                        <p:tgtEl>
                                          <p:spTgt spid="2">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2">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2">
                                            <p:txEl>
                                              <p:pRg st="1" end="1"/>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41" presetClass="entr" presetSubtype="0" fill="hold" nodeType="clickEffect">
                                  <p:stCondLst>
                                    <p:cond delay="0"/>
                                  </p:stCondLst>
                                  <p:iterate type="lt">
                                    <p:tmPct val="10000"/>
                                  </p:iterate>
                                  <p:childTnLst>
                                    <p:set>
                                      <p:cBhvr>
                                        <p:cTn id="24" dur="1" fill="hold">
                                          <p:stCondLst>
                                            <p:cond delay="0"/>
                                          </p:stCondLst>
                                        </p:cTn>
                                        <p:tgtEl>
                                          <p:spTgt spid="2">
                                            <p:txEl>
                                              <p:pRg st="2" end="2"/>
                                            </p:txEl>
                                          </p:spTgt>
                                        </p:tgtEl>
                                        <p:attrNameLst>
                                          <p:attrName>style.visibility</p:attrName>
                                        </p:attrNameLst>
                                      </p:cBhvr>
                                      <p:to>
                                        <p:strVal val="visible"/>
                                      </p:to>
                                    </p:set>
                                    <p:anim calcmode="lin" valueType="num">
                                      <p:cBhvr>
                                        <p:cTn id="25" dur="500" fill="hold"/>
                                        <p:tgtEl>
                                          <p:spTgt spid="2">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2">
                                            <p:txEl>
                                              <p:pRg st="2" end="2"/>
                                            </p:txEl>
                                          </p:spTgt>
                                        </p:tgtEl>
                                        <p:attrNameLst>
                                          <p:attrName>ppt_y</p:attrName>
                                        </p:attrNameLst>
                                      </p:cBhvr>
                                      <p:tavLst>
                                        <p:tav tm="0">
                                          <p:val>
                                            <p:strVal val="#ppt_y"/>
                                          </p:val>
                                        </p:tav>
                                        <p:tav tm="100000">
                                          <p:val>
                                            <p:strVal val="#ppt_y"/>
                                          </p:val>
                                        </p:tav>
                                      </p:tavLst>
                                    </p:anim>
                                    <p:anim calcmode="lin" valueType="num">
                                      <p:cBhvr>
                                        <p:cTn id="27" dur="500" fill="hold"/>
                                        <p:tgtEl>
                                          <p:spTgt spid="2">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2">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58387" y="5934670"/>
            <a:ext cx="6675225" cy="923330"/>
          </a:xfrm>
          <a:prstGeom prst="rect">
            <a:avLst/>
          </a:prstGeom>
          <a:noFill/>
        </p:spPr>
        <p:txBody>
          <a:bodyPr wrap="none" lIns="91440" tIns="45720" rIns="91440" bIns="45720">
            <a:spAutoFit/>
          </a:bodyPr>
          <a:lstStyle/>
          <a:p>
            <a:pPr algn="ctr"/>
            <a:r>
              <a:rPr lang="fr-FR" sz="54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Lande le Breton aux yeux bleus</a:t>
            </a:r>
            <a:endParaRPr lang="fr-FR" sz="54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Rectangle 5"/>
          <p:cNvSpPr/>
          <p:nvPr/>
        </p:nvSpPr>
        <p:spPr>
          <a:xfrm>
            <a:off x="1416675" y="674400"/>
            <a:ext cx="9118242" cy="5509200"/>
          </a:xfrm>
          <a:prstGeom prst="rect">
            <a:avLst/>
          </a:prstGeom>
        </p:spPr>
        <p:txBody>
          <a:bodyPr wrap="square">
            <a:spAutoFit/>
          </a:bodyPr>
          <a:lstStyle/>
          <a:p>
            <a:r>
              <a:rPr lang="fr-FR" sz="4400" b="1" dirty="0" smtClean="0">
                <a:solidFill>
                  <a:schemeClr val="bg1"/>
                </a:solidFill>
                <a:effectLst>
                  <a:glow rad="101600">
                    <a:schemeClr val="tx1">
                      <a:alpha val="60000"/>
                    </a:schemeClr>
                  </a:glow>
                </a:effectLst>
                <a:latin typeface="Edwardian Script ITC" panose="030303020407070D0804" pitchFamily="66" charset="0"/>
              </a:rPr>
              <a:t>Lors de défilés, nous utilisons les costumes de cérémonie que les Bretons ne portaient qu'en de grandes occasions, comme les mariages par exemple. Ces costumes étaient fort chers ( et le sont restés! ) et on les conservait sa vie durant pour les plus modestes. Le choix du tissu, sa décoration qui pouvait être très riche, étaient fonction de la richesse du propriétaire. Ici un costume d'Auray des années 1940, en velours.</a:t>
            </a:r>
            <a:endParaRPr lang="fr-FR" sz="4400" b="1" dirty="0">
              <a:solidFill>
                <a:schemeClr val="bg1"/>
              </a:solidFill>
              <a:effectLst>
                <a:glow rad="101600">
                  <a:schemeClr val="tx1">
                    <a:alpha val="60000"/>
                  </a:schemeClr>
                </a:glow>
              </a:effectLst>
              <a:latin typeface="Edwardian Script ITC" panose="030303020407070D0804" pitchFamily="66" charset="0"/>
            </a:endParaRPr>
          </a:p>
        </p:txBody>
      </p:sp>
    </p:spTree>
    <p:extLst>
      <p:ext uri="{BB962C8B-B14F-4D97-AF65-F5344CB8AC3E}">
        <p14:creationId xmlns:p14="http://schemas.microsoft.com/office/powerpoint/2010/main" val="1196230054"/>
      </p:ext>
    </p:extLst>
  </p:cSld>
  <p:clrMapOvr>
    <a:masterClrMapping/>
  </p:clrMapOvr>
  <mc:AlternateContent xmlns:mc="http://schemas.openxmlformats.org/markup-compatibility/2006">
    <mc:Choice xmlns:p14="http://schemas.microsoft.com/office/powerpoint/2010/main" Requires="p14">
      <p:transition spd="slow" p14:dur="9250" advClick="0" advTm="9000">
        <p14:ripple/>
      </p:transition>
    </mc:Choice>
    <mc:Fallback>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58387" y="5934670"/>
            <a:ext cx="6675225" cy="923330"/>
          </a:xfrm>
          <a:prstGeom prst="rect">
            <a:avLst/>
          </a:prstGeom>
          <a:noFill/>
        </p:spPr>
        <p:txBody>
          <a:bodyPr wrap="none" lIns="91440" tIns="45720" rIns="91440" bIns="45720">
            <a:spAutoFit/>
          </a:bodyPr>
          <a:lstStyle/>
          <a:p>
            <a:pPr algn="ctr"/>
            <a:r>
              <a:rPr lang="fr-FR" sz="54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Lande le Breton aux yeux bleus</a:t>
            </a:r>
            <a:endParaRPr lang="fr-FR" sz="54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74942" y="539130"/>
            <a:ext cx="3242116" cy="5547920"/>
          </a:xfrm>
          <a:prstGeom prst="rect">
            <a:avLst/>
          </a:prstGeom>
          <a:effectLst>
            <a:softEdge rad="317500"/>
          </a:effectLst>
        </p:spPr>
      </p:pic>
    </p:spTree>
    <p:extLst>
      <p:ext uri="{BB962C8B-B14F-4D97-AF65-F5344CB8AC3E}">
        <p14:creationId xmlns:p14="http://schemas.microsoft.com/office/powerpoint/2010/main" val="1184542432"/>
      </p:ext>
    </p:extLst>
  </p:cSld>
  <p:clrMapOvr>
    <a:masterClrMapping/>
  </p:clrMapOvr>
  <mc:AlternateContent xmlns:mc="http://schemas.openxmlformats.org/markup-compatibility/2006">
    <mc:Choice xmlns:p14="http://schemas.microsoft.com/office/powerpoint/2010/main" Requires="p14">
      <p:transition spd="slow" p14:dur="9250" advClick="0" advTm="9000">
        <p14:ripple/>
      </p:transition>
    </mc:Choice>
    <mc:Fallback>
      <p:transition spd="slow" advClick="0" advTm="900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58387" y="5934670"/>
            <a:ext cx="6675225" cy="923330"/>
          </a:xfrm>
          <a:prstGeom prst="rect">
            <a:avLst/>
          </a:prstGeom>
          <a:noFill/>
        </p:spPr>
        <p:txBody>
          <a:bodyPr wrap="none" lIns="91440" tIns="45720" rIns="91440" bIns="45720">
            <a:spAutoFit/>
          </a:bodyPr>
          <a:lstStyle/>
          <a:p>
            <a:pPr algn="ctr"/>
            <a:r>
              <a:rPr lang="fr-FR" sz="54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Lande le Breton aux yeux bleus</a:t>
            </a:r>
            <a:endParaRPr lang="fr-FR" sz="54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pic>
        <p:nvPicPr>
          <p:cNvPr id="1028" name="Picture 4" descr="SFR Mail">
            <a:hlinkClick r:id="rId2"/>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7405189" y="366358"/>
            <a:ext cx="4056845" cy="581022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
        <p:nvSpPr>
          <p:cNvPr id="5" name="Rectangle 4"/>
          <p:cNvSpPr/>
          <p:nvPr/>
        </p:nvSpPr>
        <p:spPr>
          <a:xfrm>
            <a:off x="2242054" y="1997839"/>
            <a:ext cx="4210262" cy="2862322"/>
          </a:xfrm>
          <a:prstGeom prst="rect">
            <a:avLst/>
          </a:prstGeom>
        </p:spPr>
        <p:txBody>
          <a:bodyPr wrap="square">
            <a:spAutoFit/>
          </a:bodyPr>
          <a:lstStyle/>
          <a:p>
            <a:r>
              <a:rPr lang="fr-FR" sz="3600" dirty="0" smtClean="0">
                <a:solidFill>
                  <a:schemeClr val="bg1"/>
                </a:solidFill>
              </a:rPr>
              <a:t>Costume de Plougastel-Daoulas - Jeune femme avec un bouquet devant la mer - 1970 </a:t>
            </a:r>
            <a:endParaRPr lang="fr-FR" sz="3600" dirty="0">
              <a:solidFill>
                <a:schemeClr val="bg1"/>
              </a:solidFill>
            </a:endParaRPr>
          </a:p>
        </p:txBody>
      </p:sp>
    </p:spTree>
    <p:extLst>
      <p:ext uri="{BB962C8B-B14F-4D97-AF65-F5344CB8AC3E}">
        <p14:creationId xmlns:p14="http://schemas.microsoft.com/office/powerpoint/2010/main" val="184267372"/>
      </p:ext>
    </p:extLst>
  </p:cSld>
  <p:clrMapOvr>
    <a:masterClrMapping/>
  </p:clrMapOvr>
  <mc:AlternateContent xmlns:mc="http://schemas.openxmlformats.org/markup-compatibility/2006">
    <mc:Choice xmlns:p14="http://schemas.microsoft.com/office/powerpoint/2010/main" Requires="p14">
      <p:transition spd="slow" p14:dur="9250" advClick="0" advTm="9000">
        <p14:ripple/>
      </p:transition>
    </mc:Choice>
    <mc:Fallback>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58387" y="5934670"/>
            <a:ext cx="6675225" cy="923330"/>
          </a:xfrm>
          <a:prstGeom prst="rect">
            <a:avLst/>
          </a:prstGeom>
          <a:noFill/>
        </p:spPr>
        <p:txBody>
          <a:bodyPr wrap="none" lIns="91440" tIns="45720" rIns="91440" bIns="45720">
            <a:spAutoFit/>
          </a:bodyPr>
          <a:lstStyle/>
          <a:p>
            <a:pPr algn="ctr"/>
            <a:r>
              <a:rPr lang="fr-FR" sz="54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Lande le Breton aux yeux bleus</a:t>
            </a:r>
            <a:endParaRPr lang="fr-FR" sz="54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pic>
        <p:nvPicPr>
          <p:cNvPr id="2050" name="Picture 2" descr="Pont l'Abbé">
            <a:hlinkClick r:id="rId2"/>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7716254" y="570625"/>
            <a:ext cx="3257400" cy="5672847"/>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
        <p:nvSpPr>
          <p:cNvPr id="2" name="Rectangle 1"/>
          <p:cNvSpPr/>
          <p:nvPr/>
        </p:nvSpPr>
        <p:spPr>
          <a:xfrm>
            <a:off x="3048000" y="2967335"/>
            <a:ext cx="6096000" cy="1754326"/>
          </a:xfrm>
          <a:prstGeom prst="rect">
            <a:avLst/>
          </a:prstGeom>
        </p:spPr>
        <p:txBody>
          <a:bodyPr>
            <a:spAutoFit/>
          </a:bodyPr>
          <a:lstStyle/>
          <a:p>
            <a:r>
              <a:rPr lang="fr-FR" sz="3600" dirty="0" err="1" smtClean="0">
                <a:solidFill>
                  <a:schemeClr val="bg1"/>
                </a:solidFill>
              </a:rPr>
              <a:t>Cofia.Coffie</a:t>
            </a:r>
            <a:r>
              <a:rPr lang="fr-FR" sz="3600" dirty="0" smtClean="0">
                <a:solidFill>
                  <a:schemeClr val="bg1"/>
                </a:solidFill>
              </a:rPr>
              <a:t>;</a:t>
            </a:r>
          </a:p>
          <a:p>
            <a:endParaRPr lang="fr-FR" sz="3600" dirty="0" smtClean="0">
              <a:solidFill>
                <a:schemeClr val="bg1"/>
              </a:solidFill>
            </a:endParaRPr>
          </a:p>
          <a:p>
            <a:r>
              <a:rPr lang="fr-FR" sz="3600" dirty="0" smtClean="0">
                <a:solidFill>
                  <a:schemeClr val="bg1"/>
                </a:solidFill>
              </a:rPr>
              <a:t>Pont l'Abbé </a:t>
            </a:r>
            <a:endParaRPr lang="fr-FR" sz="3600" dirty="0">
              <a:solidFill>
                <a:schemeClr val="bg1"/>
              </a:solidFill>
            </a:endParaRPr>
          </a:p>
        </p:txBody>
      </p:sp>
    </p:spTree>
    <p:extLst>
      <p:ext uri="{BB962C8B-B14F-4D97-AF65-F5344CB8AC3E}">
        <p14:creationId xmlns:p14="http://schemas.microsoft.com/office/powerpoint/2010/main" val="2770462629"/>
      </p:ext>
    </p:extLst>
  </p:cSld>
  <p:clrMapOvr>
    <a:masterClrMapping/>
  </p:clrMapOvr>
  <mc:AlternateContent xmlns:mc="http://schemas.openxmlformats.org/markup-compatibility/2006">
    <mc:Choice xmlns:p14="http://schemas.microsoft.com/office/powerpoint/2010/main" Requires="p14">
      <p:transition spd="slow" p14:dur="9250" advClick="0" advTm="9000">
        <p14:ripple/>
      </p:transition>
    </mc:Choice>
    <mc:Fallback>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par>
                                <p:cTn id="11" presetID="56" presetClass="entr" presetSubtype="0" fill="hold" nodeType="withEffect">
                                  <p:stCondLst>
                                    <p:cond delay="0"/>
                                  </p:stCondLst>
                                  <p:iterate type="lt">
                                    <p:tmPct val="10000"/>
                                  </p:iterate>
                                  <p:childTnLst>
                                    <p:set>
                                      <p:cBhvr>
                                        <p:cTn id="12" dur="1" fill="hold">
                                          <p:stCondLst>
                                            <p:cond delay="0"/>
                                          </p:stCondLst>
                                        </p:cTn>
                                        <p:tgtEl>
                                          <p:spTgt spid="2">
                                            <p:txEl>
                                              <p:pRg st="2" end="2"/>
                                            </p:txEl>
                                          </p:spTgt>
                                        </p:tgtEl>
                                        <p:attrNameLst>
                                          <p:attrName>style.visibility</p:attrName>
                                        </p:attrNameLst>
                                      </p:cBhvr>
                                      <p:to>
                                        <p:strVal val="visible"/>
                                      </p:to>
                                    </p:set>
                                    <p:anim by="(-#ppt_w*2)" calcmode="lin" valueType="num">
                                      <p:cBhvr rctx="PPT">
                                        <p:cTn id="13" dur="500" autoRev="1" fill="hold">
                                          <p:stCondLst>
                                            <p:cond delay="0"/>
                                          </p:stCondLst>
                                        </p:cTn>
                                        <p:tgtEl>
                                          <p:spTgt spid="2">
                                            <p:txEl>
                                              <p:pRg st="2" end="2"/>
                                            </p:txEl>
                                          </p:spTgt>
                                        </p:tgtEl>
                                        <p:attrNameLst>
                                          <p:attrName>ppt_w</p:attrName>
                                        </p:attrNameLst>
                                      </p:cBhvr>
                                    </p:anim>
                                    <p:anim by="(#ppt_w*0.50)" calcmode="lin" valueType="num">
                                      <p:cBhvr>
                                        <p:cTn id="14" dur="500" decel="50000" autoRev="1" fill="hold">
                                          <p:stCondLst>
                                            <p:cond delay="0"/>
                                          </p:stCondLst>
                                        </p:cTn>
                                        <p:tgtEl>
                                          <p:spTgt spid="2">
                                            <p:txEl>
                                              <p:pRg st="2" end="2"/>
                                            </p:txEl>
                                          </p:spTgt>
                                        </p:tgtEl>
                                        <p:attrNameLst>
                                          <p:attrName>ppt_x</p:attrName>
                                        </p:attrNameLst>
                                      </p:cBhvr>
                                    </p:anim>
                                    <p:anim from="(-#ppt_h/2)" to="(#ppt_y)" calcmode="lin" valueType="num">
                                      <p:cBhvr>
                                        <p:cTn id="15" dur="1000" fill="hold">
                                          <p:stCondLst>
                                            <p:cond delay="0"/>
                                          </p:stCondLst>
                                        </p:cTn>
                                        <p:tgtEl>
                                          <p:spTgt spid="2">
                                            <p:txEl>
                                              <p:pRg st="2" end="2"/>
                                            </p:txEl>
                                          </p:spTgt>
                                        </p:tgtEl>
                                        <p:attrNameLst>
                                          <p:attrName>ppt_y</p:attrName>
                                        </p:attrNameLst>
                                      </p:cBhvr>
                                    </p:anim>
                                    <p:animRot by="21600000">
                                      <p:cBhvr>
                                        <p:cTn id="1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58387" y="5934670"/>
            <a:ext cx="6675225" cy="923330"/>
          </a:xfrm>
          <a:prstGeom prst="rect">
            <a:avLst/>
          </a:prstGeom>
          <a:noFill/>
        </p:spPr>
        <p:txBody>
          <a:bodyPr wrap="none" lIns="91440" tIns="45720" rIns="91440" bIns="45720">
            <a:spAutoFit/>
          </a:bodyPr>
          <a:lstStyle/>
          <a:p>
            <a:pPr algn="ctr"/>
            <a:r>
              <a:rPr lang="fr-FR" sz="54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Lande le Breton aux yeux bleus</a:t>
            </a:r>
            <a:endParaRPr lang="fr-FR" sz="54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pic>
        <p:nvPicPr>
          <p:cNvPr id="3074" name="Picture 2" descr="Archives BIDARD - BRETAGNE / Coiffe">
            <a:hlinkClick r:id="rId2"/>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4296860" y="643980"/>
            <a:ext cx="3598279" cy="5290690"/>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0648968"/>
      </p:ext>
    </p:extLst>
  </p:cSld>
  <p:clrMapOvr>
    <a:masterClrMapping/>
  </p:clrMapOvr>
  <mc:AlternateContent xmlns:mc="http://schemas.openxmlformats.org/markup-compatibility/2006">
    <mc:Choice xmlns:p14="http://schemas.microsoft.com/office/powerpoint/2010/main" Requires="p14">
      <p:transition spd="slow" p14:dur="9250" advClick="0" advTm="9000">
        <p14:ripple/>
      </p:transition>
    </mc:Choice>
    <mc:Fallback>
      <p:transition spd="slow" advClick="0" advTm="9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58387" y="5934670"/>
            <a:ext cx="6675225" cy="923330"/>
          </a:xfrm>
          <a:prstGeom prst="rect">
            <a:avLst/>
          </a:prstGeom>
          <a:noFill/>
        </p:spPr>
        <p:txBody>
          <a:bodyPr wrap="none" lIns="91440" tIns="45720" rIns="91440" bIns="45720">
            <a:spAutoFit/>
          </a:bodyPr>
          <a:lstStyle/>
          <a:p>
            <a:pPr algn="ctr"/>
            <a:r>
              <a:rPr lang="fr-FR" sz="54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Lande le Breton aux yeux bleus</a:t>
            </a:r>
            <a:endParaRPr lang="fr-FR" sz="54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pic>
        <p:nvPicPr>
          <p:cNvPr id="4098" name="Picture 2" descr="Dessin - Jeune  fille d&amp;#39;Auray">
            <a:hlinkClick r:id="rId2"/>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7186864" y="662133"/>
            <a:ext cx="3712588" cy="5319258"/>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
        <p:nvSpPr>
          <p:cNvPr id="3" name="Rectangle 2"/>
          <p:cNvSpPr/>
          <p:nvPr/>
        </p:nvSpPr>
        <p:spPr>
          <a:xfrm>
            <a:off x="2300903" y="2998596"/>
            <a:ext cx="3649910" cy="646331"/>
          </a:xfrm>
          <a:prstGeom prst="rect">
            <a:avLst/>
          </a:prstGeom>
        </p:spPr>
        <p:txBody>
          <a:bodyPr wrap="none">
            <a:spAutoFit/>
          </a:bodyPr>
          <a:lstStyle/>
          <a:p>
            <a:r>
              <a:rPr lang="fr-FR" sz="3600" dirty="0" smtClean="0">
                <a:solidFill>
                  <a:schemeClr val="bg1"/>
                </a:solidFill>
              </a:rPr>
              <a:t>Jeune fille d'Auray</a:t>
            </a:r>
            <a:r>
              <a:rPr lang="fr-FR" dirty="0" smtClean="0"/>
              <a:t> </a:t>
            </a:r>
            <a:endParaRPr lang="fr-FR" dirty="0"/>
          </a:p>
        </p:txBody>
      </p:sp>
    </p:spTree>
    <p:extLst>
      <p:ext uri="{BB962C8B-B14F-4D97-AF65-F5344CB8AC3E}">
        <p14:creationId xmlns:p14="http://schemas.microsoft.com/office/powerpoint/2010/main" val="3285693808"/>
      </p:ext>
    </p:extLst>
  </p:cSld>
  <p:clrMapOvr>
    <a:masterClrMapping/>
  </p:clrMapOvr>
  <mc:AlternateContent xmlns:mc="http://schemas.openxmlformats.org/markup-compatibility/2006">
    <mc:Choice xmlns:p14="http://schemas.microsoft.com/office/powerpoint/2010/main" Requires="p14">
      <p:transition spd="slow" p14:dur="9250" advClick="0" advTm="9000">
        <p14:ripple/>
      </p:transition>
    </mc:Choice>
    <mc:Fallback>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58387" y="5934670"/>
            <a:ext cx="6675225" cy="923330"/>
          </a:xfrm>
          <a:prstGeom prst="rect">
            <a:avLst/>
          </a:prstGeom>
          <a:noFill/>
        </p:spPr>
        <p:txBody>
          <a:bodyPr wrap="none" lIns="91440" tIns="45720" rIns="91440" bIns="45720">
            <a:spAutoFit/>
          </a:bodyPr>
          <a:lstStyle/>
          <a:p>
            <a:pPr algn="ctr"/>
            <a:r>
              <a:rPr lang="fr-FR" sz="54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Lande le Breton aux yeux bleus</a:t>
            </a:r>
            <a:endParaRPr lang="fr-FR" sz="54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pic>
        <p:nvPicPr>
          <p:cNvPr id="5124" name="Picture 4" descr="La broderie au fil du temps">
            <a:hlinkClick r:id="rId2"/>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7122695" y="729330"/>
            <a:ext cx="4013887" cy="5272480"/>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
        <p:nvSpPr>
          <p:cNvPr id="2" name="Rectangle 1"/>
          <p:cNvSpPr/>
          <p:nvPr/>
        </p:nvSpPr>
        <p:spPr>
          <a:xfrm>
            <a:off x="1556801" y="3008835"/>
            <a:ext cx="5193858" cy="646331"/>
          </a:xfrm>
          <a:prstGeom prst="rect">
            <a:avLst/>
          </a:prstGeom>
        </p:spPr>
        <p:txBody>
          <a:bodyPr wrap="none">
            <a:spAutoFit/>
          </a:bodyPr>
          <a:lstStyle/>
          <a:p>
            <a:r>
              <a:rPr lang="fr-FR" sz="3600" dirty="0" smtClean="0">
                <a:solidFill>
                  <a:schemeClr val="bg1"/>
                </a:solidFill>
              </a:rPr>
              <a:t>La broderie au fil du temps</a:t>
            </a:r>
            <a:endParaRPr lang="fr-FR" sz="3600" dirty="0">
              <a:solidFill>
                <a:schemeClr val="bg1"/>
              </a:solidFill>
            </a:endParaRPr>
          </a:p>
        </p:txBody>
      </p:sp>
    </p:spTree>
    <p:extLst>
      <p:ext uri="{BB962C8B-B14F-4D97-AF65-F5344CB8AC3E}">
        <p14:creationId xmlns:p14="http://schemas.microsoft.com/office/powerpoint/2010/main" val="2918958834"/>
      </p:ext>
    </p:extLst>
  </p:cSld>
  <p:clrMapOvr>
    <a:masterClrMapping/>
  </p:clrMapOvr>
  <mc:AlternateContent xmlns:mc="http://schemas.openxmlformats.org/markup-compatibility/2006">
    <mc:Choice xmlns:p14="http://schemas.microsoft.com/office/powerpoint/2010/main" Requires="p14">
      <p:transition spd="slow" p14:dur="9250" advClick="0" advTm="9000">
        <p14:ripple/>
      </p:transition>
    </mc:Choice>
    <mc:Fallback>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58387" y="5934670"/>
            <a:ext cx="6675225" cy="923330"/>
          </a:xfrm>
          <a:prstGeom prst="rect">
            <a:avLst/>
          </a:prstGeom>
          <a:noFill/>
        </p:spPr>
        <p:txBody>
          <a:bodyPr wrap="none" lIns="91440" tIns="45720" rIns="91440" bIns="45720">
            <a:spAutoFit/>
          </a:bodyPr>
          <a:lstStyle/>
          <a:p>
            <a:pPr algn="ctr"/>
            <a:r>
              <a:rPr lang="fr-FR" sz="54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Lande le Breton aux yeux bleus</a:t>
            </a:r>
            <a:endParaRPr lang="fr-FR" sz="54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pic>
        <p:nvPicPr>
          <p:cNvPr id="6146" name="Picture 2" descr="Bretagne , Pays de l'Aven : Moëlan-sur-Mer">
            <a:hlinkClick r:id="rId2"/>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7278269" y="611971"/>
            <a:ext cx="3727469" cy="5322699"/>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
        <p:nvSpPr>
          <p:cNvPr id="2" name="Rectangle 1"/>
          <p:cNvSpPr/>
          <p:nvPr/>
        </p:nvSpPr>
        <p:spPr>
          <a:xfrm>
            <a:off x="1269516" y="2828835"/>
            <a:ext cx="5201424" cy="1200329"/>
          </a:xfrm>
          <a:prstGeom prst="rect">
            <a:avLst/>
          </a:prstGeom>
        </p:spPr>
        <p:txBody>
          <a:bodyPr wrap="none">
            <a:spAutoFit/>
          </a:bodyPr>
          <a:lstStyle/>
          <a:p>
            <a:r>
              <a:rPr lang="fr-FR" sz="3600" b="1" dirty="0" smtClean="0">
                <a:solidFill>
                  <a:schemeClr val="bg1"/>
                </a:solidFill>
              </a:rPr>
              <a:t>Bretagne , Pays de l'Aven :</a:t>
            </a:r>
          </a:p>
          <a:p>
            <a:r>
              <a:rPr lang="fr-FR" sz="3600" b="1" dirty="0" smtClean="0">
                <a:solidFill>
                  <a:schemeClr val="bg1"/>
                </a:solidFill>
              </a:rPr>
              <a:t> Moëlan-sur-Mer</a:t>
            </a:r>
            <a:endParaRPr lang="fr-FR" sz="3600" b="1" dirty="0">
              <a:solidFill>
                <a:schemeClr val="bg1"/>
              </a:solidFill>
            </a:endParaRPr>
          </a:p>
        </p:txBody>
      </p:sp>
    </p:spTree>
    <p:extLst>
      <p:ext uri="{BB962C8B-B14F-4D97-AF65-F5344CB8AC3E}">
        <p14:creationId xmlns:p14="http://schemas.microsoft.com/office/powerpoint/2010/main" val="2779516206"/>
      </p:ext>
    </p:extLst>
  </p:cSld>
  <p:clrMapOvr>
    <a:masterClrMapping/>
  </p:clrMapOvr>
  <mc:AlternateContent xmlns:mc="http://schemas.openxmlformats.org/markup-compatibility/2006">
    <mc:Choice xmlns:p14="http://schemas.microsoft.com/office/powerpoint/2010/main" Requires="p14">
      <p:transition spd="slow" p14:dur="9250" advClick="0" advTm="9000">
        <p14:ripple/>
      </p:transition>
    </mc:Choice>
    <mc:Fallback>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par>
                                <p:cTn id="11" presetID="56" presetClass="entr" presetSubtype="0" fill="hold" nodeType="withEffect">
                                  <p:stCondLst>
                                    <p:cond delay="0"/>
                                  </p:stCondLst>
                                  <p:iterate type="lt">
                                    <p:tmPct val="10000"/>
                                  </p:iterate>
                                  <p:childTnLst>
                                    <p:set>
                                      <p:cBhvr>
                                        <p:cTn id="12" dur="1" fill="hold">
                                          <p:stCondLst>
                                            <p:cond delay="0"/>
                                          </p:stCondLst>
                                        </p:cTn>
                                        <p:tgtEl>
                                          <p:spTgt spid="2">
                                            <p:txEl>
                                              <p:pRg st="1" end="1"/>
                                            </p:txEl>
                                          </p:spTgt>
                                        </p:tgtEl>
                                        <p:attrNameLst>
                                          <p:attrName>style.visibility</p:attrName>
                                        </p:attrNameLst>
                                      </p:cBhvr>
                                      <p:to>
                                        <p:strVal val="visible"/>
                                      </p:to>
                                    </p:set>
                                    <p:anim by="(-#ppt_w*2)" calcmode="lin" valueType="num">
                                      <p:cBhvr rctx="PPT">
                                        <p:cTn id="13" dur="500" autoRev="1" fill="hold">
                                          <p:stCondLst>
                                            <p:cond delay="0"/>
                                          </p:stCondLst>
                                        </p:cTn>
                                        <p:tgtEl>
                                          <p:spTgt spid="2">
                                            <p:txEl>
                                              <p:pRg st="1" end="1"/>
                                            </p:txEl>
                                          </p:spTgt>
                                        </p:tgtEl>
                                        <p:attrNameLst>
                                          <p:attrName>ppt_w</p:attrName>
                                        </p:attrNameLst>
                                      </p:cBhvr>
                                    </p:anim>
                                    <p:anim by="(#ppt_w*0.50)" calcmode="lin" valueType="num">
                                      <p:cBhvr>
                                        <p:cTn id="14" dur="500" decel="50000" autoRev="1" fill="hold">
                                          <p:stCondLst>
                                            <p:cond delay="0"/>
                                          </p:stCondLst>
                                        </p:cTn>
                                        <p:tgtEl>
                                          <p:spTgt spid="2">
                                            <p:txEl>
                                              <p:pRg st="1" end="1"/>
                                            </p:txEl>
                                          </p:spTgt>
                                        </p:tgtEl>
                                        <p:attrNameLst>
                                          <p:attrName>ppt_x</p:attrName>
                                        </p:attrNameLst>
                                      </p:cBhvr>
                                    </p:anim>
                                    <p:anim from="(-#ppt_h/2)" to="(#ppt_y)" calcmode="lin" valueType="num">
                                      <p:cBhvr>
                                        <p:cTn id="15" dur="1000" fill="hold">
                                          <p:stCondLst>
                                            <p:cond delay="0"/>
                                          </p:stCondLst>
                                        </p:cTn>
                                        <p:tgtEl>
                                          <p:spTgt spid="2">
                                            <p:txEl>
                                              <p:pRg st="1" end="1"/>
                                            </p:txEl>
                                          </p:spTgt>
                                        </p:tgtEl>
                                        <p:attrNameLst>
                                          <p:attrName>ppt_y</p:attrName>
                                        </p:attrNameLst>
                                      </p:cBhvr>
                                    </p:anim>
                                    <p:animRot by="21600000">
                                      <p:cBhvr>
                                        <p:cTn id="16"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58387" y="5934670"/>
            <a:ext cx="6675225" cy="923330"/>
          </a:xfrm>
          <a:prstGeom prst="rect">
            <a:avLst/>
          </a:prstGeom>
          <a:noFill/>
        </p:spPr>
        <p:txBody>
          <a:bodyPr wrap="none" lIns="91440" tIns="45720" rIns="91440" bIns="45720">
            <a:spAutoFit/>
          </a:bodyPr>
          <a:lstStyle/>
          <a:p>
            <a:pPr algn="ctr"/>
            <a:r>
              <a:rPr lang="fr-FR" sz="54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Lande le Breton aux yeux bleus</a:t>
            </a:r>
            <a:endParaRPr lang="fr-FR" sz="54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pic>
        <p:nvPicPr>
          <p:cNvPr id="7170" name="Picture 2" descr="Marie Poulhazan, plogoffiste de 22 ans, portant le sobre costume de l'île de Sein, a été sacrée Reine de Cornouaille 2006">
            <a:hlinkClick r:id="rId2"/>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6284287" y="777703"/>
            <a:ext cx="4704555" cy="5302594"/>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
        <p:nvSpPr>
          <p:cNvPr id="2" name="Rectangle 1"/>
          <p:cNvSpPr/>
          <p:nvPr/>
        </p:nvSpPr>
        <p:spPr>
          <a:xfrm>
            <a:off x="483373" y="2487192"/>
            <a:ext cx="5781006" cy="1200329"/>
          </a:xfrm>
          <a:prstGeom prst="rect">
            <a:avLst/>
          </a:prstGeom>
        </p:spPr>
        <p:txBody>
          <a:bodyPr wrap="none">
            <a:spAutoFit/>
          </a:bodyPr>
          <a:lstStyle/>
          <a:p>
            <a:r>
              <a:rPr lang="fr-FR" sz="3600" b="1" dirty="0" smtClean="0">
                <a:solidFill>
                  <a:schemeClr val="bg1"/>
                </a:solidFill>
              </a:rPr>
              <a:t>Marie </a:t>
            </a:r>
            <a:r>
              <a:rPr lang="fr-FR" sz="3600" b="1" dirty="0" err="1" smtClean="0">
                <a:solidFill>
                  <a:schemeClr val="bg1"/>
                </a:solidFill>
              </a:rPr>
              <a:t>Poulhazan</a:t>
            </a:r>
            <a:r>
              <a:rPr lang="fr-FR" sz="3600" b="1" dirty="0" smtClean="0">
                <a:solidFill>
                  <a:schemeClr val="bg1"/>
                </a:solidFill>
              </a:rPr>
              <a:t>, </a:t>
            </a:r>
            <a:r>
              <a:rPr lang="fr-FR" sz="3600" b="1" dirty="0" err="1" smtClean="0">
                <a:solidFill>
                  <a:schemeClr val="bg1"/>
                </a:solidFill>
              </a:rPr>
              <a:t>plogoffiste</a:t>
            </a:r>
            <a:r>
              <a:rPr lang="fr-FR" sz="3600" b="1" dirty="0" smtClean="0">
                <a:solidFill>
                  <a:schemeClr val="bg1"/>
                </a:solidFill>
              </a:rPr>
              <a:t> </a:t>
            </a:r>
          </a:p>
          <a:p>
            <a:r>
              <a:rPr lang="fr-FR" sz="3600" b="1" dirty="0" smtClean="0">
                <a:solidFill>
                  <a:schemeClr val="bg1"/>
                </a:solidFill>
              </a:rPr>
              <a:t>de 22 ans, portant le sobre…</a:t>
            </a:r>
            <a:endParaRPr lang="fr-FR" sz="3600" b="1" dirty="0">
              <a:solidFill>
                <a:schemeClr val="bg1"/>
              </a:solidFill>
            </a:endParaRPr>
          </a:p>
        </p:txBody>
      </p:sp>
    </p:spTree>
    <p:extLst>
      <p:ext uri="{BB962C8B-B14F-4D97-AF65-F5344CB8AC3E}">
        <p14:creationId xmlns:p14="http://schemas.microsoft.com/office/powerpoint/2010/main" val="3517839727"/>
      </p:ext>
    </p:extLst>
  </p:cSld>
  <p:clrMapOvr>
    <a:masterClrMapping/>
  </p:clrMapOvr>
  <mc:AlternateContent xmlns:mc="http://schemas.openxmlformats.org/markup-compatibility/2006">
    <mc:Choice xmlns:p14="http://schemas.microsoft.com/office/powerpoint/2010/main" Requires="p14">
      <p:transition spd="slow" p14:dur="9250" advClick="0" advTm="9000">
        <p14:ripple/>
      </p:transition>
    </mc:Choice>
    <mc:Fallback>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par>
                                <p:cTn id="11" presetID="56" presetClass="entr" presetSubtype="0" fill="hold" nodeType="withEffect">
                                  <p:stCondLst>
                                    <p:cond delay="0"/>
                                  </p:stCondLst>
                                  <p:iterate type="lt">
                                    <p:tmPct val="10000"/>
                                  </p:iterate>
                                  <p:childTnLst>
                                    <p:set>
                                      <p:cBhvr>
                                        <p:cTn id="12" dur="1" fill="hold">
                                          <p:stCondLst>
                                            <p:cond delay="0"/>
                                          </p:stCondLst>
                                        </p:cTn>
                                        <p:tgtEl>
                                          <p:spTgt spid="2">
                                            <p:txEl>
                                              <p:pRg st="1" end="1"/>
                                            </p:txEl>
                                          </p:spTgt>
                                        </p:tgtEl>
                                        <p:attrNameLst>
                                          <p:attrName>style.visibility</p:attrName>
                                        </p:attrNameLst>
                                      </p:cBhvr>
                                      <p:to>
                                        <p:strVal val="visible"/>
                                      </p:to>
                                    </p:set>
                                    <p:anim by="(-#ppt_w*2)" calcmode="lin" valueType="num">
                                      <p:cBhvr rctx="PPT">
                                        <p:cTn id="13" dur="500" autoRev="1" fill="hold">
                                          <p:stCondLst>
                                            <p:cond delay="0"/>
                                          </p:stCondLst>
                                        </p:cTn>
                                        <p:tgtEl>
                                          <p:spTgt spid="2">
                                            <p:txEl>
                                              <p:pRg st="1" end="1"/>
                                            </p:txEl>
                                          </p:spTgt>
                                        </p:tgtEl>
                                        <p:attrNameLst>
                                          <p:attrName>ppt_w</p:attrName>
                                        </p:attrNameLst>
                                      </p:cBhvr>
                                    </p:anim>
                                    <p:anim by="(#ppt_w*0.50)" calcmode="lin" valueType="num">
                                      <p:cBhvr>
                                        <p:cTn id="14" dur="500" decel="50000" autoRev="1" fill="hold">
                                          <p:stCondLst>
                                            <p:cond delay="0"/>
                                          </p:stCondLst>
                                        </p:cTn>
                                        <p:tgtEl>
                                          <p:spTgt spid="2">
                                            <p:txEl>
                                              <p:pRg st="1" end="1"/>
                                            </p:txEl>
                                          </p:spTgt>
                                        </p:tgtEl>
                                        <p:attrNameLst>
                                          <p:attrName>ppt_x</p:attrName>
                                        </p:attrNameLst>
                                      </p:cBhvr>
                                    </p:anim>
                                    <p:anim from="(-#ppt_h/2)" to="(#ppt_y)" calcmode="lin" valueType="num">
                                      <p:cBhvr>
                                        <p:cTn id="15" dur="1000" fill="hold">
                                          <p:stCondLst>
                                            <p:cond delay="0"/>
                                          </p:stCondLst>
                                        </p:cTn>
                                        <p:tgtEl>
                                          <p:spTgt spid="2">
                                            <p:txEl>
                                              <p:pRg st="1" end="1"/>
                                            </p:txEl>
                                          </p:spTgt>
                                        </p:tgtEl>
                                        <p:attrNameLst>
                                          <p:attrName>ppt_y</p:attrName>
                                        </p:attrNameLst>
                                      </p:cBhvr>
                                    </p:anim>
                                    <p:animRot by="21600000">
                                      <p:cBhvr>
                                        <p:cTn id="16"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58387" y="5934670"/>
            <a:ext cx="6675225" cy="923330"/>
          </a:xfrm>
          <a:prstGeom prst="rect">
            <a:avLst/>
          </a:prstGeom>
          <a:noFill/>
        </p:spPr>
        <p:txBody>
          <a:bodyPr wrap="none" lIns="91440" tIns="45720" rIns="91440" bIns="45720">
            <a:spAutoFit/>
          </a:bodyPr>
          <a:lstStyle/>
          <a:p>
            <a:pPr algn="ctr"/>
            <a:r>
              <a:rPr lang="fr-FR" sz="54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Lande le Breton aux yeux bleus</a:t>
            </a:r>
            <a:endParaRPr lang="fr-FR" sz="54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pic>
        <p:nvPicPr>
          <p:cNvPr id="3" name="Image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31411" y="589138"/>
            <a:ext cx="3615410" cy="5527319"/>
          </a:xfrm>
          <a:prstGeom prst="rect">
            <a:avLst/>
          </a:prstGeom>
          <a:effectLst>
            <a:softEdge rad="127000"/>
          </a:effectLst>
        </p:spPr>
      </p:pic>
      <p:sp>
        <p:nvSpPr>
          <p:cNvPr id="5" name="Rectangle 4"/>
          <p:cNvSpPr/>
          <p:nvPr/>
        </p:nvSpPr>
        <p:spPr>
          <a:xfrm>
            <a:off x="6965474" y="29532"/>
            <a:ext cx="4324967" cy="369332"/>
          </a:xfrm>
          <a:prstGeom prst="rect">
            <a:avLst/>
          </a:prstGeom>
        </p:spPr>
        <p:txBody>
          <a:bodyPr wrap="none">
            <a:spAutoFit/>
          </a:bodyPr>
          <a:lstStyle/>
          <a:p>
            <a:r>
              <a:rPr lang="fr-FR" dirty="0" smtClean="0"/>
              <a:t>LA Bigoudène portant une coiffe de dentelle</a:t>
            </a:r>
            <a:endParaRPr lang="fr-FR" dirty="0"/>
          </a:p>
        </p:txBody>
      </p:sp>
      <p:pic>
        <p:nvPicPr>
          <p:cNvPr id="7" name="Image 6"/>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373797" y="603810"/>
            <a:ext cx="5158935" cy="5497977"/>
          </a:xfrm>
          <a:prstGeom prst="rect">
            <a:avLst/>
          </a:prstGeom>
          <a:effectLst>
            <a:softEdge rad="317500"/>
          </a:effectLst>
        </p:spPr>
      </p:pic>
      <p:sp>
        <p:nvSpPr>
          <p:cNvPr id="8" name="Rectangle 7"/>
          <p:cNvSpPr/>
          <p:nvPr/>
        </p:nvSpPr>
        <p:spPr>
          <a:xfrm>
            <a:off x="1491037" y="125785"/>
            <a:ext cx="4696157" cy="369332"/>
          </a:xfrm>
          <a:prstGeom prst="rect">
            <a:avLst/>
          </a:prstGeom>
        </p:spPr>
        <p:txBody>
          <a:bodyPr wrap="none">
            <a:spAutoFit/>
          </a:bodyPr>
          <a:lstStyle/>
          <a:p>
            <a:r>
              <a:rPr lang="fr-FR" dirty="0" smtClean="0"/>
              <a:t>Pays de l'Aven, années 1940 </a:t>
            </a:r>
            <a:r>
              <a:rPr lang="fr-FR" dirty="0" err="1" smtClean="0"/>
              <a:t>nFinistère</a:t>
            </a:r>
            <a:r>
              <a:rPr lang="fr-FR" dirty="0" smtClean="0"/>
              <a:t> Bretagne</a:t>
            </a:r>
            <a:endParaRPr lang="fr-FR" dirty="0"/>
          </a:p>
        </p:txBody>
      </p:sp>
    </p:spTree>
    <p:extLst>
      <p:ext uri="{BB962C8B-B14F-4D97-AF65-F5344CB8AC3E}">
        <p14:creationId xmlns:p14="http://schemas.microsoft.com/office/powerpoint/2010/main" val="152853572"/>
      </p:ext>
    </p:extLst>
  </p:cSld>
  <p:clrMapOvr>
    <a:masterClrMapping/>
  </p:clrMapOvr>
  <mc:AlternateContent xmlns:mc="http://schemas.openxmlformats.org/markup-compatibility/2006">
    <mc:Choice xmlns:p14="http://schemas.microsoft.com/office/powerpoint/2010/main" Requires="p14">
      <p:transition spd="slow" p14:dur="9250" advClick="0" advTm="9000">
        <p14:ripple/>
      </p:transition>
    </mc:Choice>
    <mc:Fallback>
      <p:transition spd="slow" advClick="0" advTm="9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58387" y="5934670"/>
            <a:ext cx="6675225" cy="923330"/>
          </a:xfrm>
          <a:prstGeom prst="rect">
            <a:avLst/>
          </a:prstGeom>
          <a:noFill/>
        </p:spPr>
        <p:txBody>
          <a:bodyPr wrap="none" lIns="91440" tIns="45720" rIns="91440" bIns="45720">
            <a:spAutoFit/>
          </a:bodyPr>
          <a:lstStyle/>
          <a:p>
            <a:pPr algn="ctr"/>
            <a:r>
              <a:rPr lang="fr-FR" sz="54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Lande le Breton aux yeux bleus</a:t>
            </a:r>
            <a:endParaRPr lang="fr-FR" sz="54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pic>
        <p:nvPicPr>
          <p:cNvPr id="9218" name="Picture 2" descr="LES POUPEES LE MINOR - entre bretagne et roussillon">
            <a:hlinkClick r:id="rId2"/>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7234133" y="764295"/>
            <a:ext cx="3642413" cy="517037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
        <p:nvSpPr>
          <p:cNvPr id="3" name="Rectangle 2"/>
          <p:cNvSpPr/>
          <p:nvPr/>
        </p:nvSpPr>
        <p:spPr>
          <a:xfrm>
            <a:off x="1818230" y="3105834"/>
            <a:ext cx="4774705" cy="646331"/>
          </a:xfrm>
          <a:prstGeom prst="rect">
            <a:avLst/>
          </a:prstGeom>
        </p:spPr>
        <p:txBody>
          <a:bodyPr wrap="none">
            <a:spAutoFit/>
          </a:bodyPr>
          <a:lstStyle/>
          <a:p>
            <a:r>
              <a:rPr lang="fr-FR" sz="3600" b="1" dirty="0" smtClean="0">
                <a:solidFill>
                  <a:schemeClr val="bg1"/>
                </a:solidFill>
              </a:rPr>
              <a:t>LES POUPEES LE MINOR</a:t>
            </a:r>
            <a:r>
              <a:rPr lang="fr-FR" dirty="0" smtClean="0"/>
              <a:t> </a:t>
            </a:r>
            <a:endParaRPr lang="fr-FR" dirty="0"/>
          </a:p>
        </p:txBody>
      </p:sp>
    </p:spTree>
    <p:extLst>
      <p:ext uri="{BB962C8B-B14F-4D97-AF65-F5344CB8AC3E}">
        <p14:creationId xmlns:p14="http://schemas.microsoft.com/office/powerpoint/2010/main" val="3118147028"/>
      </p:ext>
    </p:extLst>
  </p:cSld>
  <p:clrMapOvr>
    <a:masterClrMapping/>
  </p:clrMapOvr>
  <mc:AlternateContent xmlns:mc="http://schemas.openxmlformats.org/markup-compatibility/2006">
    <mc:Choice xmlns:p14="http://schemas.microsoft.com/office/powerpoint/2010/main" Requires="p14">
      <p:transition spd="slow" p14:dur="9250" advClick="0" advTm="9000">
        <p14:ripple/>
      </p:transition>
    </mc:Choice>
    <mc:Fallback>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58387" y="5934670"/>
            <a:ext cx="6675225" cy="923330"/>
          </a:xfrm>
          <a:prstGeom prst="rect">
            <a:avLst/>
          </a:prstGeom>
          <a:noFill/>
        </p:spPr>
        <p:txBody>
          <a:bodyPr wrap="none" lIns="91440" tIns="45720" rIns="91440" bIns="45720">
            <a:spAutoFit/>
          </a:bodyPr>
          <a:lstStyle/>
          <a:p>
            <a:pPr algn="ctr"/>
            <a:r>
              <a:rPr lang="fr-FR" sz="54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Lande le Breton aux yeux bleus</a:t>
            </a:r>
            <a:endParaRPr lang="fr-FR" sz="54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pic>
        <p:nvPicPr>
          <p:cNvPr id="10242" name="Picture 2" descr="Costume de l&amp;#39;&amp;#238;le de Batz - grand dimanche">
            <a:hlinkClick r:id="rId2"/>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6941384" y="742957"/>
            <a:ext cx="4063500" cy="5372086"/>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
        <p:nvSpPr>
          <p:cNvPr id="3" name="Rectangle 2"/>
          <p:cNvSpPr/>
          <p:nvPr/>
        </p:nvSpPr>
        <p:spPr>
          <a:xfrm>
            <a:off x="1524000" y="2192036"/>
            <a:ext cx="6096000" cy="2585323"/>
          </a:xfrm>
          <a:prstGeom prst="rect">
            <a:avLst/>
          </a:prstGeom>
        </p:spPr>
        <p:txBody>
          <a:bodyPr>
            <a:spAutoFit/>
          </a:bodyPr>
          <a:lstStyle/>
          <a:p>
            <a:endParaRPr lang="fr-FR" dirty="0" smtClean="0"/>
          </a:p>
          <a:p>
            <a:r>
              <a:rPr lang="fr-FR" sz="3600" b="1" dirty="0" smtClean="0">
                <a:solidFill>
                  <a:schemeClr val="bg1"/>
                </a:solidFill>
              </a:rPr>
              <a:t>Gwen et </a:t>
            </a:r>
            <a:r>
              <a:rPr lang="fr-FR" sz="3600" b="1" dirty="0" err="1" smtClean="0">
                <a:solidFill>
                  <a:schemeClr val="bg1"/>
                </a:solidFill>
              </a:rPr>
              <a:t>Soazik</a:t>
            </a:r>
            <a:endParaRPr lang="fr-FR" sz="3600" b="1" dirty="0" smtClean="0">
              <a:solidFill>
                <a:schemeClr val="bg1"/>
              </a:solidFill>
            </a:endParaRPr>
          </a:p>
          <a:p>
            <a:endParaRPr lang="fr-FR" sz="3600" b="1" dirty="0" smtClean="0">
              <a:solidFill>
                <a:schemeClr val="bg1"/>
              </a:solidFill>
            </a:endParaRPr>
          </a:p>
          <a:p>
            <a:r>
              <a:rPr lang="fr-FR" sz="3600" b="1" dirty="0" smtClean="0">
                <a:solidFill>
                  <a:schemeClr val="bg1"/>
                </a:solidFill>
              </a:rPr>
              <a:t>Costume de l'île de Batz - grand dimanche</a:t>
            </a:r>
            <a:endParaRPr lang="fr-FR" sz="3600" b="1" dirty="0">
              <a:solidFill>
                <a:schemeClr val="bg1"/>
              </a:solidFill>
            </a:endParaRPr>
          </a:p>
        </p:txBody>
      </p:sp>
    </p:spTree>
    <p:extLst>
      <p:ext uri="{BB962C8B-B14F-4D97-AF65-F5344CB8AC3E}">
        <p14:creationId xmlns:p14="http://schemas.microsoft.com/office/powerpoint/2010/main" val="28440312"/>
      </p:ext>
    </p:extLst>
  </p:cSld>
  <p:clrMapOvr>
    <a:masterClrMapping/>
  </p:clrMapOvr>
  <mc:AlternateContent xmlns:mc="http://schemas.openxmlformats.org/markup-compatibility/2006">
    <mc:Choice xmlns:p14="http://schemas.microsoft.com/office/powerpoint/2010/main" Requires="p14">
      <p:transition spd="slow" p14:dur="9250" advClick="0" advTm="9000">
        <p14:ripple/>
      </p:transition>
    </mc:Choice>
    <mc:Fallback>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1" end="1"/>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1" end="1"/>
                                            </p:txEl>
                                          </p:spTgt>
                                        </p:tgtEl>
                                        <p:attrNameLst>
                                          <p:attrName>ppt_w</p:attrName>
                                        </p:attrNameLst>
                                      </p:cBhvr>
                                    </p:anim>
                                    <p:anim by="(#ppt_w*0.50)" calcmode="lin" valueType="num">
                                      <p:cBhvr>
                                        <p:cTn id="8" dur="500" decel="50000" autoRev="1" fill="hold">
                                          <p:stCondLst>
                                            <p:cond delay="0"/>
                                          </p:stCondLst>
                                        </p:cTn>
                                        <p:tgtEl>
                                          <p:spTgt spid="3">
                                            <p:txEl>
                                              <p:pRg st="1" end="1"/>
                                            </p:txEl>
                                          </p:spTgt>
                                        </p:tgtEl>
                                        <p:attrNameLst>
                                          <p:attrName>ppt_x</p:attrName>
                                        </p:attrNameLst>
                                      </p:cBhvr>
                                    </p:anim>
                                    <p:anim from="(-#ppt_h/2)" to="(#ppt_y)" calcmode="lin" valueType="num">
                                      <p:cBhvr>
                                        <p:cTn id="9" dur="1000" fill="hold">
                                          <p:stCondLst>
                                            <p:cond delay="0"/>
                                          </p:stCondLst>
                                        </p:cTn>
                                        <p:tgtEl>
                                          <p:spTgt spid="3">
                                            <p:txEl>
                                              <p:pRg st="1" end="1"/>
                                            </p:txEl>
                                          </p:spTgt>
                                        </p:tgtEl>
                                        <p:attrNameLst>
                                          <p:attrName>ppt_y</p:attrName>
                                        </p:attrNameLst>
                                      </p:cBhvr>
                                    </p:anim>
                                    <p:animRot by="21600000">
                                      <p:cBhvr>
                                        <p:cTn id="10" dur="1000" fill="hold">
                                          <p:stCondLst>
                                            <p:cond delay="0"/>
                                          </p:stCondLst>
                                        </p:cTn>
                                        <p:tgtEl>
                                          <p:spTgt spid="3">
                                            <p:txEl>
                                              <p:pRg st="1" end="1"/>
                                            </p:txEl>
                                          </p:spTgt>
                                        </p:tgtEl>
                                        <p:attrNameLst>
                                          <p:attrName>r</p:attrName>
                                        </p:attrNameLst>
                                      </p:cBhvr>
                                    </p:animRot>
                                  </p:childTnLst>
                                </p:cTn>
                              </p:par>
                              <p:par>
                                <p:cTn id="11" presetID="56" presetClass="entr" presetSubtype="0" fill="hold" nodeType="withEffect">
                                  <p:stCondLst>
                                    <p:cond delay="0"/>
                                  </p:stCondLst>
                                  <p:iterate type="lt">
                                    <p:tmPct val="10000"/>
                                  </p:iterate>
                                  <p:childTnLst>
                                    <p:set>
                                      <p:cBhvr>
                                        <p:cTn id="12" dur="1" fill="hold">
                                          <p:stCondLst>
                                            <p:cond delay="0"/>
                                          </p:stCondLst>
                                        </p:cTn>
                                        <p:tgtEl>
                                          <p:spTgt spid="3">
                                            <p:txEl>
                                              <p:pRg st="3" end="3"/>
                                            </p:txEl>
                                          </p:spTgt>
                                        </p:tgtEl>
                                        <p:attrNameLst>
                                          <p:attrName>style.visibility</p:attrName>
                                        </p:attrNameLst>
                                      </p:cBhvr>
                                      <p:to>
                                        <p:strVal val="visible"/>
                                      </p:to>
                                    </p:set>
                                    <p:anim by="(-#ppt_w*2)" calcmode="lin" valueType="num">
                                      <p:cBhvr rctx="PPT">
                                        <p:cTn id="13" dur="500" autoRev="1" fill="hold">
                                          <p:stCondLst>
                                            <p:cond delay="0"/>
                                          </p:stCondLst>
                                        </p:cTn>
                                        <p:tgtEl>
                                          <p:spTgt spid="3">
                                            <p:txEl>
                                              <p:pRg st="3" end="3"/>
                                            </p:txEl>
                                          </p:spTgt>
                                        </p:tgtEl>
                                        <p:attrNameLst>
                                          <p:attrName>ppt_w</p:attrName>
                                        </p:attrNameLst>
                                      </p:cBhvr>
                                    </p:anim>
                                    <p:anim by="(#ppt_w*0.50)" calcmode="lin" valueType="num">
                                      <p:cBhvr>
                                        <p:cTn id="14" dur="500" decel="50000" autoRev="1" fill="hold">
                                          <p:stCondLst>
                                            <p:cond delay="0"/>
                                          </p:stCondLst>
                                        </p:cTn>
                                        <p:tgtEl>
                                          <p:spTgt spid="3">
                                            <p:txEl>
                                              <p:pRg st="3" end="3"/>
                                            </p:txEl>
                                          </p:spTgt>
                                        </p:tgtEl>
                                        <p:attrNameLst>
                                          <p:attrName>ppt_x</p:attrName>
                                        </p:attrNameLst>
                                      </p:cBhvr>
                                    </p:anim>
                                    <p:anim from="(-#ppt_h/2)" to="(#ppt_y)" calcmode="lin" valueType="num">
                                      <p:cBhvr>
                                        <p:cTn id="15" dur="1000" fill="hold">
                                          <p:stCondLst>
                                            <p:cond delay="0"/>
                                          </p:stCondLst>
                                        </p:cTn>
                                        <p:tgtEl>
                                          <p:spTgt spid="3">
                                            <p:txEl>
                                              <p:pRg st="3" end="3"/>
                                            </p:txEl>
                                          </p:spTgt>
                                        </p:tgtEl>
                                        <p:attrNameLst>
                                          <p:attrName>ppt_y</p:attrName>
                                        </p:attrNameLst>
                                      </p:cBhvr>
                                    </p:anim>
                                    <p:animRot by="21600000">
                                      <p:cBhvr>
                                        <p:cTn id="16" dur="1000" fill="hold">
                                          <p:stCondLst>
                                            <p:cond delay="0"/>
                                          </p:stCondLst>
                                        </p:cTn>
                                        <p:tgtEl>
                                          <p:spTgt spid="3">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58387" y="5934670"/>
            <a:ext cx="6675225" cy="923330"/>
          </a:xfrm>
          <a:prstGeom prst="rect">
            <a:avLst/>
          </a:prstGeom>
          <a:noFill/>
        </p:spPr>
        <p:txBody>
          <a:bodyPr wrap="none" lIns="91440" tIns="45720" rIns="91440" bIns="45720">
            <a:spAutoFit/>
          </a:bodyPr>
          <a:lstStyle/>
          <a:p>
            <a:pPr algn="ctr"/>
            <a:r>
              <a:rPr lang="fr-FR" sz="54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Lande le Breton aux yeux bleus</a:t>
            </a:r>
            <a:endParaRPr lang="fr-FR" sz="54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pic>
        <p:nvPicPr>
          <p:cNvPr id="11266" name="Picture 2" descr="&amp;#206;le de Sein | Finist&amp;#232;re Bretagne">
            <a:hlinkClick r:id="rId2"/>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7331242" y="680033"/>
            <a:ext cx="3609473" cy="5414211"/>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
        <p:nvSpPr>
          <p:cNvPr id="3" name="Rectangle 2"/>
          <p:cNvSpPr/>
          <p:nvPr/>
        </p:nvSpPr>
        <p:spPr>
          <a:xfrm>
            <a:off x="964416" y="3105834"/>
            <a:ext cx="6062878" cy="646331"/>
          </a:xfrm>
          <a:prstGeom prst="rect">
            <a:avLst/>
          </a:prstGeom>
        </p:spPr>
        <p:txBody>
          <a:bodyPr wrap="none">
            <a:spAutoFit/>
          </a:bodyPr>
          <a:lstStyle/>
          <a:p>
            <a:r>
              <a:rPr lang="fr-FR" sz="3600" b="1" dirty="0" smtClean="0">
                <a:solidFill>
                  <a:schemeClr val="bg1"/>
                </a:solidFill>
              </a:rPr>
              <a:t>Île de Sein | Finistère Bretagne</a:t>
            </a:r>
            <a:endParaRPr lang="fr-FR" sz="3600" b="1" dirty="0">
              <a:solidFill>
                <a:schemeClr val="bg1"/>
              </a:solidFill>
            </a:endParaRPr>
          </a:p>
        </p:txBody>
      </p:sp>
    </p:spTree>
    <p:extLst>
      <p:ext uri="{BB962C8B-B14F-4D97-AF65-F5344CB8AC3E}">
        <p14:creationId xmlns:p14="http://schemas.microsoft.com/office/powerpoint/2010/main" val="941620010"/>
      </p:ext>
    </p:extLst>
  </p:cSld>
  <p:clrMapOvr>
    <a:masterClrMapping/>
  </p:clrMapOvr>
  <mc:AlternateContent xmlns:mc="http://schemas.openxmlformats.org/markup-compatibility/2006">
    <mc:Choice xmlns:p14="http://schemas.microsoft.com/office/powerpoint/2010/main" Requires="p14">
      <p:transition spd="slow" p14:dur="9250" advClick="0" advTm="9000">
        <p14:ripple/>
      </p:transition>
    </mc:Choice>
    <mc:Fallback>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58387" y="5934670"/>
            <a:ext cx="6675225" cy="923330"/>
          </a:xfrm>
          <a:prstGeom prst="rect">
            <a:avLst/>
          </a:prstGeom>
          <a:noFill/>
        </p:spPr>
        <p:txBody>
          <a:bodyPr wrap="none" lIns="91440" tIns="45720" rIns="91440" bIns="45720">
            <a:spAutoFit/>
          </a:bodyPr>
          <a:lstStyle/>
          <a:p>
            <a:pPr algn="ctr"/>
            <a:r>
              <a:rPr lang="fr-FR" sz="54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Lande le Breton aux yeux bleus</a:t>
            </a:r>
            <a:endParaRPr lang="fr-FR" sz="54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pic>
        <p:nvPicPr>
          <p:cNvPr id="12290" name="Picture 2" descr="Fouesnant - coiffe du 19e si&amp;#232;cle">
            <a:hlinkClick r:id="rId2"/>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6904103" y="753181"/>
            <a:ext cx="3518067" cy="5351637"/>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pic>
        <p:nvPicPr>
          <p:cNvPr id="3" name="Imag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115146" y="753180"/>
            <a:ext cx="2935039" cy="5351637"/>
          </a:xfrm>
          <a:prstGeom prst="rect">
            <a:avLst/>
          </a:prstGeom>
          <a:effectLst>
            <a:softEdge rad="127000"/>
          </a:effectLst>
        </p:spPr>
      </p:pic>
    </p:spTree>
    <p:extLst>
      <p:ext uri="{BB962C8B-B14F-4D97-AF65-F5344CB8AC3E}">
        <p14:creationId xmlns:p14="http://schemas.microsoft.com/office/powerpoint/2010/main" val="1067058430"/>
      </p:ext>
    </p:extLst>
  </p:cSld>
  <p:clrMapOvr>
    <a:masterClrMapping/>
  </p:clrMapOvr>
  <mc:AlternateContent xmlns:mc="http://schemas.openxmlformats.org/markup-compatibility/2006">
    <mc:Choice xmlns:p14="http://schemas.microsoft.com/office/powerpoint/2010/main" Requires="p14">
      <p:transition spd="slow" p14:dur="9250" advClick="0" advTm="9000">
        <p14:ripple/>
      </p:transition>
    </mc:Choice>
    <mc:Fallback>
      <p:transition spd="slow" advClick="0" advTm="9000">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58387" y="5934670"/>
            <a:ext cx="6675225" cy="923330"/>
          </a:xfrm>
          <a:prstGeom prst="rect">
            <a:avLst/>
          </a:prstGeom>
          <a:noFill/>
        </p:spPr>
        <p:txBody>
          <a:bodyPr wrap="none" lIns="91440" tIns="45720" rIns="91440" bIns="45720">
            <a:spAutoFit/>
          </a:bodyPr>
          <a:lstStyle/>
          <a:p>
            <a:pPr algn="ctr"/>
            <a:r>
              <a:rPr lang="fr-FR" sz="54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Lande le Breton aux yeux bleus</a:t>
            </a:r>
            <a:endParaRPr lang="fr-FR" sz="54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pic>
        <p:nvPicPr>
          <p:cNvPr id="13314" name="Picture 2" descr="Pays de Quimper, Finistere, Bretagne, France">
            <a:hlinkClick r:id="rId2"/>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7230142" y="662647"/>
            <a:ext cx="3647259" cy="5532706"/>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
        <p:nvSpPr>
          <p:cNvPr id="3" name="Rectangle 2"/>
          <p:cNvSpPr/>
          <p:nvPr/>
        </p:nvSpPr>
        <p:spPr>
          <a:xfrm>
            <a:off x="1463898" y="1867498"/>
            <a:ext cx="6096000" cy="2862322"/>
          </a:xfrm>
          <a:prstGeom prst="rect">
            <a:avLst/>
          </a:prstGeom>
        </p:spPr>
        <p:txBody>
          <a:bodyPr>
            <a:spAutoFit/>
          </a:bodyPr>
          <a:lstStyle/>
          <a:p>
            <a:endParaRPr lang="fr-FR" sz="3600" b="1" dirty="0" smtClean="0">
              <a:solidFill>
                <a:schemeClr val="bg1"/>
              </a:solidFill>
            </a:endParaRPr>
          </a:p>
          <a:p>
            <a:r>
              <a:rPr lang="fr-FR" sz="3600" b="1" dirty="0" smtClean="0">
                <a:solidFill>
                  <a:schemeClr val="bg1"/>
                </a:solidFill>
              </a:rPr>
              <a:t>Gwen et </a:t>
            </a:r>
            <a:r>
              <a:rPr lang="fr-FR" sz="3600" b="1" dirty="0" err="1" smtClean="0">
                <a:solidFill>
                  <a:schemeClr val="bg1"/>
                </a:solidFill>
              </a:rPr>
              <a:t>Soazik</a:t>
            </a:r>
            <a:endParaRPr lang="fr-FR" sz="3600" b="1" dirty="0" smtClean="0">
              <a:solidFill>
                <a:schemeClr val="bg1"/>
              </a:solidFill>
            </a:endParaRPr>
          </a:p>
          <a:p>
            <a:endParaRPr lang="fr-FR" sz="3600" b="1" dirty="0" smtClean="0">
              <a:solidFill>
                <a:schemeClr val="bg1"/>
              </a:solidFill>
            </a:endParaRPr>
          </a:p>
          <a:p>
            <a:r>
              <a:rPr lang="fr-FR" sz="3600" b="1" dirty="0" smtClean="0">
                <a:solidFill>
                  <a:schemeClr val="bg1"/>
                </a:solidFill>
              </a:rPr>
              <a:t>Pays de Quimper, </a:t>
            </a:r>
            <a:r>
              <a:rPr lang="fr-FR" sz="3600" b="1" dirty="0" err="1" smtClean="0">
                <a:solidFill>
                  <a:schemeClr val="bg1"/>
                </a:solidFill>
              </a:rPr>
              <a:t>Finistere</a:t>
            </a:r>
            <a:r>
              <a:rPr lang="fr-FR" sz="3600" b="1" dirty="0" smtClean="0">
                <a:solidFill>
                  <a:schemeClr val="bg1"/>
                </a:solidFill>
              </a:rPr>
              <a:t>, Bretagne,</a:t>
            </a:r>
            <a:r>
              <a:rPr lang="fr-FR" dirty="0" smtClean="0"/>
              <a:t> </a:t>
            </a:r>
            <a:endParaRPr lang="fr-FR" dirty="0"/>
          </a:p>
        </p:txBody>
      </p:sp>
    </p:spTree>
    <p:extLst>
      <p:ext uri="{BB962C8B-B14F-4D97-AF65-F5344CB8AC3E}">
        <p14:creationId xmlns:p14="http://schemas.microsoft.com/office/powerpoint/2010/main" val="4018470629"/>
      </p:ext>
    </p:extLst>
  </p:cSld>
  <p:clrMapOvr>
    <a:masterClrMapping/>
  </p:clrMapOvr>
  <mc:AlternateContent xmlns:mc="http://schemas.openxmlformats.org/markup-compatibility/2006">
    <mc:Choice xmlns:p14="http://schemas.microsoft.com/office/powerpoint/2010/main" Requires="p14">
      <p:transition spd="slow" p14:dur="9250" advClick="0" advTm="9000">
        <p14:ripple/>
      </p:transition>
    </mc:Choice>
    <mc:Fallback>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1" end="1"/>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1" end="1"/>
                                            </p:txEl>
                                          </p:spTgt>
                                        </p:tgtEl>
                                        <p:attrNameLst>
                                          <p:attrName>ppt_w</p:attrName>
                                        </p:attrNameLst>
                                      </p:cBhvr>
                                    </p:anim>
                                    <p:anim by="(#ppt_w*0.50)" calcmode="lin" valueType="num">
                                      <p:cBhvr>
                                        <p:cTn id="8" dur="500" decel="50000" autoRev="1" fill="hold">
                                          <p:stCondLst>
                                            <p:cond delay="0"/>
                                          </p:stCondLst>
                                        </p:cTn>
                                        <p:tgtEl>
                                          <p:spTgt spid="3">
                                            <p:txEl>
                                              <p:pRg st="1" end="1"/>
                                            </p:txEl>
                                          </p:spTgt>
                                        </p:tgtEl>
                                        <p:attrNameLst>
                                          <p:attrName>ppt_x</p:attrName>
                                        </p:attrNameLst>
                                      </p:cBhvr>
                                    </p:anim>
                                    <p:anim from="(-#ppt_h/2)" to="(#ppt_y)" calcmode="lin" valueType="num">
                                      <p:cBhvr>
                                        <p:cTn id="9" dur="1000" fill="hold">
                                          <p:stCondLst>
                                            <p:cond delay="0"/>
                                          </p:stCondLst>
                                        </p:cTn>
                                        <p:tgtEl>
                                          <p:spTgt spid="3">
                                            <p:txEl>
                                              <p:pRg st="1" end="1"/>
                                            </p:txEl>
                                          </p:spTgt>
                                        </p:tgtEl>
                                        <p:attrNameLst>
                                          <p:attrName>ppt_y</p:attrName>
                                        </p:attrNameLst>
                                      </p:cBhvr>
                                    </p:anim>
                                    <p:animRot by="21600000">
                                      <p:cBhvr>
                                        <p:cTn id="10" dur="1000" fill="hold">
                                          <p:stCondLst>
                                            <p:cond delay="0"/>
                                          </p:stCondLst>
                                        </p:cTn>
                                        <p:tgtEl>
                                          <p:spTgt spid="3">
                                            <p:txEl>
                                              <p:pRg st="1" end="1"/>
                                            </p:txEl>
                                          </p:spTgt>
                                        </p:tgtEl>
                                        <p:attrNameLst>
                                          <p:attrName>r</p:attrName>
                                        </p:attrNameLst>
                                      </p:cBhvr>
                                    </p:animRot>
                                  </p:childTnLst>
                                </p:cTn>
                              </p:par>
                              <p:par>
                                <p:cTn id="11" presetID="56" presetClass="entr" presetSubtype="0" fill="hold" nodeType="withEffect">
                                  <p:stCondLst>
                                    <p:cond delay="0"/>
                                  </p:stCondLst>
                                  <p:iterate type="lt">
                                    <p:tmPct val="10000"/>
                                  </p:iterate>
                                  <p:childTnLst>
                                    <p:set>
                                      <p:cBhvr>
                                        <p:cTn id="12" dur="1" fill="hold">
                                          <p:stCondLst>
                                            <p:cond delay="0"/>
                                          </p:stCondLst>
                                        </p:cTn>
                                        <p:tgtEl>
                                          <p:spTgt spid="3">
                                            <p:txEl>
                                              <p:pRg st="3" end="3"/>
                                            </p:txEl>
                                          </p:spTgt>
                                        </p:tgtEl>
                                        <p:attrNameLst>
                                          <p:attrName>style.visibility</p:attrName>
                                        </p:attrNameLst>
                                      </p:cBhvr>
                                      <p:to>
                                        <p:strVal val="visible"/>
                                      </p:to>
                                    </p:set>
                                    <p:anim by="(-#ppt_w*2)" calcmode="lin" valueType="num">
                                      <p:cBhvr rctx="PPT">
                                        <p:cTn id="13" dur="500" autoRev="1" fill="hold">
                                          <p:stCondLst>
                                            <p:cond delay="0"/>
                                          </p:stCondLst>
                                        </p:cTn>
                                        <p:tgtEl>
                                          <p:spTgt spid="3">
                                            <p:txEl>
                                              <p:pRg st="3" end="3"/>
                                            </p:txEl>
                                          </p:spTgt>
                                        </p:tgtEl>
                                        <p:attrNameLst>
                                          <p:attrName>ppt_w</p:attrName>
                                        </p:attrNameLst>
                                      </p:cBhvr>
                                    </p:anim>
                                    <p:anim by="(#ppt_w*0.50)" calcmode="lin" valueType="num">
                                      <p:cBhvr>
                                        <p:cTn id="14" dur="500" decel="50000" autoRev="1" fill="hold">
                                          <p:stCondLst>
                                            <p:cond delay="0"/>
                                          </p:stCondLst>
                                        </p:cTn>
                                        <p:tgtEl>
                                          <p:spTgt spid="3">
                                            <p:txEl>
                                              <p:pRg st="3" end="3"/>
                                            </p:txEl>
                                          </p:spTgt>
                                        </p:tgtEl>
                                        <p:attrNameLst>
                                          <p:attrName>ppt_x</p:attrName>
                                        </p:attrNameLst>
                                      </p:cBhvr>
                                    </p:anim>
                                    <p:anim from="(-#ppt_h/2)" to="(#ppt_y)" calcmode="lin" valueType="num">
                                      <p:cBhvr>
                                        <p:cTn id="15" dur="1000" fill="hold">
                                          <p:stCondLst>
                                            <p:cond delay="0"/>
                                          </p:stCondLst>
                                        </p:cTn>
                                        <p:tgtEl>
                                          <p:spTgt spid="3">
                                            <p:txEl>
                                              <p:pRg st="3" end="3"/>
                                            </p:txEl>
                                          </p:spTgt>
                                        </p:tgtEl>
                                        <p:attrNameLst>
                                          <p:attrName>ppt_y</p:attrName>
                                        </p:attrNameLst>
                                      </p:cBhvr>
                                    </p:anim>
                                    <p:animRot by="21600000">
                                      <p:cBhvr>
                                        <p:cTn id="16" dur="1000" fill="hold">
                                          <p:stCondLst>
                                            <p:cond delay="0"/>
                                          </p:stCondLst>
                                        </p:cTn>
                                        <p:tgtEl>
                                          <p:spTgt spid="3">
                                            <p:txEl>
                                              <p:pRg st="3" end="3"/>
                                            </p:txEl>
                                          </p:spTgt>
                                        </p:tgtEl>
                                        <p:attrNameLst>
                                          <p:attrName>r</p:attrName>
                                        </p:attrNameLst>
                                      </p:cBhvr>
                                    </p:animRot>
                                  </p:childTnLst>
                                </p:cTn>
                              </p:par>
                            </p:childTnLst>
                          </p:cTn>
                        </p:par>
                      </p:childTnLst>
                    </p:cTn>
                  </p:par>
                  <p:par>
                    <p:cTn id="17" fill="hold">
                      <p:stCondLst>
                        <p:cond delay="indefinite"/>
                      </p:stCondLst>
                      <p:childTnLst>
                        <p:par>
                          <p:cTn id="18" fill="hold">
                            <p:stCondLst>
                              <p:cond delay="0"/>
                            </p:stCondLst>
                            <p:childTnLst>
                              <p:par>
                                <p:cTn id="19" presetID="56" presetClass="entr" presetSubtype="0" fill="hold" nodeType="clickEffect">
                                  <p:stCondLst>
                                    <p:cond delay="0"/>
                                  </p:stCondLst>
                                  <p:iterate type="lt">
                                    <p:tmPct val="10000"/>
                                  </p:iterate>
                                  <p:childTnLst>
                                    <p:set>
                                      <p:cBhvr>
                                        <p:cTn id="20" dur="1" fill="hold">
                                          <p:stCondLst>
                                            <p:cond delay="0"/>
                                          </p:stCondLst>
                                        </p:cTn>
                                        <p:tgtEl>
                                          <p:spTgt spid="3">
                                            <p:txEl>
                                              <p:pRg st="1" end="1"/>
                                            </p:txEl>
                                          </p:spTgt>
                                        </p:tgtEl>
                                        <p:attrNameLst>
                                          <p:attrName>style.visibility</p:attrName>
                                        </p:attrNameLst>
                                      </p:cBhvr>
                                      <p:to>
                                        <p:strVal val="visible"/>
                                      </p:to>
                                    </p:set>
                                    <p:anim by="(-#ppt_w*2)" calcmode="lin" valueType="num">
                                      <p:cBhvr rctx="PPT">
                                        <p:cTn id="21" dur="500" autoRev="1" fill="hold">
                                          <p:stCondLst>
                                            <p:cond delay="0"/>
                                          </p:stCondLst>
                                        </p:cTn>
                                        <p:tgtEl>
                                          <p:spTgt spid="3">
                                            <p:txEl>
                                              <p:pRg st="1" end="1"/>
                                            </p:txEl>
                                          </p:spTgt>
                                        </p:tgtEl>
                                        <p:attrNameLst>
                                          <p:attrName>ppt_w</p:attrName>
                                        </p:attrNameLst>
                                      </p:cBhvr>
                                    </p:anim>
                                    <p:anim by="(#ppt_w*0.50)" calcmode="lin" valueType="num">
                                      <p:cBhvr>
                                        <p:cTn id="22" dur="500" decel="50000" autoRev="1" fill="hold">
                                          <p:stCondLst>
                                            <p:cond delay="0"/>
                                          </p:stCondLst>
                                        </p:cTn>
                                        <p:tgtEl>
                                          <p:spTgt spid="3">
                                            <p:txEl>
                                              <p:pRg st="1" end="1"/>
                                            </p:txEl>
                                          </p:spTgt>
                                        </p:tgtEl>
                                        <p:attrNameLst>
                                          <p:attrName>ppt_x</p:attrName>
                                        </p:attrNameLst>
                                      </p:cBhvr>
                                    </p:anim>
                                    <p:anim from="(-#ppt_h/2)" to="(#ppt_y)" calcmode="lin" valueType="num">
                                      <p:cBhvr>
                                        <p:cTn id="23" dur="1000" fill="hold">
                                          <p:stCondLst>
                                            <p:cond delay="0"/>
                                          </p:stCondLst>
                                        </p:cTn>
                                        <p:tgtEl>
                                          <p:spTgt spid="3">
                                            <p:txEl>
                                              <p:pRg st="1" end="1"/>
                                            </p:txEl>
                                          </p:spTgt>
                                        </p:tgtEl>
                                        <p:attrNameLst>
                                          <p:attrName>ppt_y</p:attrName>
                                        </p:attrNameLst>
                                      </p:cBhvr>
                                    </p:anim>
                                    <p:animRot by="21600000">
                                      <p:cBhvr>
                                        <p:cTn id="24" dur="1000" fill="hold">
                                          <p:stCondLst>
                                            <p:cond delay="0"/>
                                          </p:stCondLst>
                                        </p:cTn>
                                        <p:tgtEl>
                                          <p:spTgt spid="3">
                                            <p:txEl>
                                              <p:pRg st="1" end="1"/>
                                            </p:txEl>
                                          </p:spTgt>
                                        </p:tgtEl>
                                        <p:attrNameLst>
                                          <p:attrName>r</p:attrName>
                                        </p:attrNameLst>
                                      </p:cBhvr>
                                    </p:animRot>
                                  </p:childTnLst>
                                </p:cTn>
                              </p:par>
                              <p:par>
                                <p:cTn id="25" presetID="56" presetClass="entr" presetSubtype="0" fill="hold" nodeType="withEffect">
                                  <p:stCondLst>
                                    <p:cond delay="0"/>
                                  </p:stCondLst>
                                  <p:iterate type="lt">
                                    <p:tmPct val="10000"/>
                                  </p:iterate>
                                  <p:childTnLst>
                                    <p:set>
                                      <p:cBhvr>
                                        <p:cTn id="26" dur="1" fill="hold">
                                          <p:stCondLst>
                                            <p:cond delay="0"/>
                                          </p:stCondLst>
                                        </p:cTn>
                                        <p:tgtEl>
                                          <p:spTgt spid="3">
                                            <p:txEl>
                                              <p:pRg st="3" end="3"/>
                                            </p:txEl>
                                          </p:spTgt>
                                        </p:tgtEl>
                                        <p:attrNameLst>
                                          <p:attrName>style.visibility</p:attrName>
                                        </p:attrNameLst>
                                      </p:cBhvr>
                                      <p:to>
                                        <p:strVal val="visible"/>
                                      </p:to>
                                    </p:set>
                                    <p:anim by="(-#ppt_w*2)" calcmode="lin" valueType="num">
                                      <p:cBhvr rctx="PPT">
                                        <p:cTn id="27" dur="500" autoRev="1" fill="hold">
                                          <p:stCondLst>
                                            <p:cond delay="0"/>
                                          </p:stCondLst>
                                        </p:cTn>
                                        <p:tgtEl>
                                          <p:spTgt spid="3">
                                            <p:txEl>
                                              <p:pRg st="3" end="3"/>
                                            </p:txEl>
                                          </p:spTgt>
                                        </p:tgtEl>
                                        <p:attrNameLst>
                                          <p:attrName>ppt_w</p:attrName>
                                        </p:attrNameLst>
                                      </p:cBhvr>
                                    </p:anim>
                                    <p:anim by="(#ppt_w*0.50)" calcmode="lin" valueType="num">
                                      <p:cBhvr>
                                        <p:cTn id="28" dur="500" decel="50000" autoRev="1" fill="hold">
                                          <p:stCondLst>
                                            <p:cond delay="0"/>
                                          </p:stCondLst>
                                        </p:cTn>
                                        <p:tgtEl>
                                          <p:spTgt spid="3">
                                            <p:txEl>
                                              <p:pRg st="3" end="3"/>
                                            </p:txEl>
                                          </p:spTgt>
                                        </p:tgtEl>
                                        <p:attrNameLst>
                                          <p:attrName>ppt_x</p:attrName>
                                        </p:attrNameLst>
                                      </p:cBhvr>
                                    </p:anim>
                                    <p:anim from="(-#ppt_h/2)" to="(#ppt_y)" calcmode="lin" valueType="num">
                                      <p:cBhvr>
                                        <p:cTn id="29" dur="1000" fill="hold">
                                          <p:stCondLst>
                                            <p:cond delay="0"/>
                                          </p:stCondLst>
                                        </p:cTn>
                                        <p:tgtEl>
                                          <p:spTgt spid="3">
                                            <p:txEl>
                                              <p:pRg st="3" end="3"/>
                                            </p:txEl>
                                          </p:spTgt>
                                        </p:tgtEl>
                                        <p:attrNameLst>
                                          <p:attrName>ppt_y</p:attrName>
                                        </p:attrNameLst>
                                      </p:cBhvr>
                                    </p:anim>
                                    <p:animRot by="21600000">
                                      <p:cBhvr>
                                        <p:cTn id="30" dur="1000" fill="hold">
                                          <p:stCondLst>
                                            <p:cond delay="0"/>
                                          </p:stCondLst>
                                        </p:cTn>
                                        <p:tgtEl>
                                          <p:spTgt spid="3">
                                            <p:txEl>
                                              <p:pRg st="3" end="3"/>
                                            </p:txEl>
                                          </p:spTgt>
                                        </p:tgtEl>
                                        <p:attrNameLst>
                                          <p:attrName>r</p:attrName>
                                        </p:attrNameLst>
                                      </p:cBhvr>
                                    </p:animRo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133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90016" y="0"/>
            <a:ext cx="10411968" cy="6858000"/>
          </a:xfrm>
          <a:prstGeom prst="rect">
            <a:avLst/>
          </a:prstGeom>
        </p:spPr>
      </p:pic>
      <p:sp>
        <p:nvSpPr>
          <p:cNvPr id="4" name="Rectangle 3"/>
          <p:cNvSpPr/>
          <p:nvPr/>
        </p:nvSpPr>
        <p:spPr>
          <a:xfrm>
            <a:off x="2758387" y="5934670"/>
            <a:ext cx="6675225" cy="923330"/>
          </a:xfrm>
          <a:prstGeom prst="rect">
            <a:avLst/>
          </a:prstGeom>
          <a:noFill/>
        </p:spPr>
        <p:txBody>
          <a:bodyPr wrap="none" lIns="91440" tIns="45720" rIns="91440" bIns="45720">
            <a:spAutoFit/>
          </a:bodyPr>
          <a:lstStyle/>
          <a:p>
            <a:pPr algn="ctr"/>
            <a:r>
              <a:rPr lang="fr-FR" sz="5400" b="1" spc="50" dirty="0" smtClean="0">
                <a:ln w="0"/>
                <a:solidFill>
                  <a:schemeClr val="bg2"/>
                </a:solidFill>
                <a:effectLst>
                  <a:glow rad="101600">
                    <a:schemeClr val="tx1">
                      <a:alpha val="60000"/>
                    </a:schemeClr>
                  </a:glow>
                  <a:innerShdw blurRad="63500" dist="50800" dir="13500000">
                    <a:srgbClr val="000000">
                      <a:alpha val="50000"/>
                    </a:srgbClr>
                  </a:innerShdw>
                </a:effectLst>
                <a:latin typeface="Edwardian Script ITC" panose="030303020407070D0804" pitchFamily="66" charset="0"/>
              </a:rPr>
              <a:t>Lande le Breton aux yeux bleus</a:t>
            </a:r>
            <a:endParaRPr lang="fr-FR" sz="5400" b="1" cap="none" spc="50" dirty="0">
              <a:ln w="0"/>
              <a:solidFill>
                <a:schemeClr val="bg2"/>
              </a:solidFill>
              <a:effectLst>
                <a:glow rad="101600">
                  <a:schemeClr val="tx1">
                    <a:alpha val="60000"/>
                  </a:schemeClr>
                </a:glow>
                <a:innerShdw blurRad="63500" dist="50800" dir="13500000">
                  <a:srgbClr val="000000">
                    <a:alpha val="50000"/>
                  </a:srgbClr>
                </a:innerShdw>
              </a:effectLst>
              <a:latin typeface="Edwardian Script ITC" panose="030303020407070D0804" pitchFamily="66" charset="0"/>
            </a:endParaRPr>
          </a:p>
        </p:txBody>
      </p:sp>
      <p:sp>
        <p:nvSpPr>
          <p:cNvPr id="6" name="Rectangle 5"/>
          <p:cNvSpPr/>
          <p:nvPr/>
        </p:nvSpPr>
        <p:spPr>
          <a:xfrm>
            <a:off x="890016" y="597621"/>
            <a:ext cx="10456710" cy="5223630"/>
          </a:xfrm>
          <a:prstGeom prst="rect">
            <a:avLst/>
          </a:prstGeom>
          <a:noFill/>
        </p:spPr>
        <p:txBody>
          <a:bodyPr wrap="none" lIns="91440" tIns="45720" rIns="91440" bIns="45720">
            <a:prstTxWarp prst="textArchUp">
              <a:avLst/>
            </a:prstTxWarp>
            <a:spAutoFit/>
          </a:bodyPr>
          <a:lstStyle/>
          <a:p>
            <a:pPr algn="ctr"/>
            <a:r>
              <a:rPr lang="fr-FR" sz="5400" b="1" spc="50" dirty="0" smtClean="0">
                <a:ln w="0"/>
                <a:solidFill>
                  <a:schemeClr val="bg2"/>
                </a:solidFill>
                <a:effectLst>
                  <a:glow rad="101600">
                    <a:schemeClr val="tx1">
                      <a:alpha val="60000"/>
                    </a:schemeClr>
                  </a:glow>
                  <a:innerShdw blurRad="63500" dist="50800" dir="13500000">
                    <a:srgbClr val="000000">
                      <a:alpha val="50000"/>
                    </a:srgbClr>
                  </a:innerShdw>
                </a:effectLst>
                <a:latin typeface="Edwardian Script ITC" panose="030303020407070D0804" pitchFamily="66" charset="0"/>
              </a:rPr>
              <a:t>PPS Lande Mai 2017 Photos et textes du net</a:t>
            </a:r>
            <a:endParaRPr lang="fr-FR" sz="5400" b="1" cap="none" spc="50" dirty="0">
              <a:ln w="0"/>
              <a:solidFill>
                <a:schemeClr val="bg2"/>
              </a:solidFill>
              <a:effectLst>
                <a:glow rad="101600">
                  <a:schemeClr val="tx1">
                    <a:alpha val="60000"/>
                  </a:schemeClr>
                </a:glow>
                <a:innerShdw blurRad="63500" dist="50800" dir="13500000">
                  <a:srgbClr val="000000">
                    <a:alpha val="50000"/>
                  </a:srgbClr>
                </a:innerShdw>
              </a:effectLst>
            </a:endParaRPr>
          </a:p>
        </p:txBody>
      </p:sp>
      <p:sp>
        <p:nvSpPr>
          <p:cNvPr id="7" name="Rectangle 6"/>
          <p:cNvSpPr/>
          <p:nvPr/>
        </p:nvSpPr>
        <p:spPr>
          <a:xfrm>
            <a:off x="2758387" y="3550047"/>
            <a:ext cx="6328977" cy="3108543"/>
          </a:xfrm>
          <a:prstGeom prst="rect">
            <a:avLst/>
          </a:prstGeom>
          <a:noFill/>
        </p:spPr>
        <p:txBody>
          <a:bodyPr wrap="none" lIns="91440" tIns="45720" rIns="91440" bIns="45720">
            <a:spAutoFit/>
          </a:bodyPr>
          <a:lstStyle/>
          <a:p>
            <a:pPr algn="ctr"/>
            <a:r>
              <a:rPr lang="fr-FR" sz="19600" b="1" spc="50" dirty="0" err="1" smtClean="0">
                <a:ln w="0"/>
                <a:solidFill>
                  <a:schemeClr val="bg2"/>
                </a:solidFill>
                <a:effectLst>
                  <a:glow rad="101600">
                    <a:schemeClr val="bg2">
                      <a:alpha val="60000"/>
                    </a:schemeClr>
                  </a:glow>
                  <a:innerShdw blurRad="63500" dist="50800" dir="13500000">
                    <a:srgbClr val="000000">
                      <a:alpha val="50000"/>
                    </a:srgbClr>
                  </a:innerShdw>
                </a:effectLst>
                <a:latin typeface="Edwardian Script ITC" panose="030303020407070D0804" pitchFamily="66" charset="0"/>
              </a:rPr>
              <a:t>Kénavo</a:t>
            </a:r>
            <a:endParaRPr lang="fr-FR" sz="19600" b="1" cap="none" spc="50" dirty="0">
              <a:ln w="0"/>
              <a:solidFill>
                <a:schemeClr val="bg2"/>
              </a:solidFill>
              <a:effectLst>
                <a:glow rad="101600">
                  <a:schemeClr val="bg2">
                    <a:alpha val="60000"/>
                  </a:schemeClr>
                </a:glow>
                <a:innerShdw blurRad="63500" dist="50800" dir="13500000">
                  <a:srgbClr val="000000">
                    <a:alpha val="50000"/>
                  </a:srgbClr>
                </a:innerShdw>
              </a:effectLst>
            </a:endParaRPr>
          </a:p>
        </p:txBody>
      </p:sp>
    </p:spTree>
    <p:extLst>
      <p:ext uri="{BB962C8B-B14F-4D97-AF65-F5344CB8AC3E}">
        <p14:creationId xmlns:p14="http://schemas.microsoft.com/office/powerpoint/2010/main" val="83858656"/>
      </p:ext>
    </p:extLst>
  </p:cSld>
  <p:clrMapOvr>
    <a:masterClrMapping/>
  </p:clrMapOvr>
  <mc:AlternateContent xmlns:mc="http://schemas.openxmlformats.org/markup-compatibility/2006">
    <mc:Choice xmlns:p14="http://schemas.microsoft.com/office/powerpoint/2010/main" Requires="p14">
      <p:transition spd="slow" p14:dur="9250" advClick="0" advTm="9000">
        <p14:ripple/>
      </p:transition>
    </mc:Choice>
    <mc:Fallback>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2000"/>
                                        <p:tgtEl>
                                          <p:spTgt spid="5"/>
                                        </p:tgtEl>
                                      </p:cBhvr>
                                    </p:animEffect>
                                    <p:anim calcmode="lin" valueType="num">
                                      <p:cBhvr>
                                        <p:cTn id="17" dur="2000" fill="hold"/>
                                        <p:tgtEl>
                                          <p:spTgt spid="5"/>
                                        </p:tgtEl>
                                        <p:attrNameLst>
                                          <p:attrName>ppt_w</p:attrName>
                                        </p:attrNameLst>
                                      </p:cBhvr>
                                      <p:tavLst>
                                        <p:tav tm="0" fmla="#ppt_w*sin(2.5*pi*$)">
                                          <p:val>
                                            <p:fltVal val="0"/>
                                          </p:val>
                                        </p:tav>
                                        <p:tav tm="100000">
                                          <p:val>
                                            <p:fltVal val="1"/>
                                          </p:val>
                                        </p:tav>
                                      </p:tavLst>
                                    </p:anim>
                                    <p:anim calcmode="lin" valueType="num">
                                      <p:cBhvr>
                                        <p:cTn id="18" dur="2000" fill="hold"/>
                                        <p:tgtEl>
                                          <p:spTgt spid="5"/>
                                        </p:tgtEl>
                                        <p:attrNameLst>
                                          <p:attrName>ppt_h</p:attrName>
                                        </p:attrNameLst>
                                      </p:cBhvr>
                                      <p:tavLst>
                                        <p:tav tm="0">
                                          <p:val>
                                            <p:strVal val="#ppt_h"/>
                                          </p:val>
                                        </p:tav>
                                        <p:tav tm="100000">
                                          <p:val>
                                            <p:strVal val="#ppt_h"/>
                                          </p:val>
                                        </p:tav>
                                      </p:tavLst>
                                    </p:anim>
                                  </p:childTnLst>
                                </p:cTn>
                              </p:par>
                            </p:childTnLst>
                          </p:cTn>
                        </p:par>
                      </p:childTnLst>
                    </p:cTn>
                  </p:par>
                  <p:par>
                    <p:cTn id="19" fill="hold">
                      <p:stCondLst>
                        <p:cond delay="indefinite"/>
                      </p:stCondLst>
                      <p:childTnLst>
                        <p:par>
                          <p:cTn id="20" fill="hold">
                            <p:stCondLst>
                              <p:cond delay="0"/>
                            </p:stCondLst>
                            <p:childTnLst>
                              <p:par>
                                <p:cTn id="21" presetID="41" presetClass="entr" presetSubtype="0" fill="hold" nodeType="clickEffect">
                                  <p:stCondLst>
                                    <p:cond delay="0"/>
                                  </p:stCondLst>
                                  <p:iterate type="lt">
                                    <p:tmPct val="10000"/>
                                  </p:iterate>
                                  <p:childTnLst>
                                    <p:set>
                                      <p:cBhvr>
                                        <p:cTn id="22" dur="1" fill="hold">
                                          <p:stCondLst>
                                            <p:cond delay="0"/>
                                          </p:stCondLst>
                                        </p:cTn>
                                        <p:tgtEl>
                                          <p:spTgt spid="4">
                                            <p:txEl>
                                              <p:pRg st="0" end="0"/>
                                            </p:txEl>
                                          </p:spTgt>
                                        </p:tgtEl>
                                        <p:attrNameLst>
                                          <p:attrName>style.visibility</p:attrName>
                                        </p:attrNameLst>
                                      </p:cBhvr>
                                      <p:to>
                                        <p:strVal val="visible"/>
                                      </p:to>
                                    </p:set>
                                    <p:anim calcmode="lin" valueType="num">
                                      <p:cBhvr>
                                        <p:cTn id="23" dur="500" fill="hold"/>
                                        <p:tgtEl>
                                          <p:spTgt spid="4">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4">
                                            <p:txEl>
                                              <p:pRg st="0" end="0"/>
                                            </p:txEl>
                                          </p:spTgt>
                                        </p:tgtEl>
                                        <p:attrNameLst>
                                          <p:attrName>ppt_y</p:attrName>
                                        </p:attrNameLst>
                                      </p:cBhvr>
                                      <p:tavLst>
                                        <p:tav tm="0">
                                          <p:val>
                                            <p:strVal val="#ppt_y"/>
                                          </p:val>
                                        </p:tav>
                                        <p:tav tm="100000">
                                          <p:val>
                                            <p:strVal val="#ppt_y"/>
                                          </p:val>
                                        </p:tav>
                                      </p:tavLst>
                                    </p:anim>
                                    <p:anim calcmode="lin" valueType="num">
                                      <p:cBhvr>
                                        <p:cTn id="25" dur="500" fill="hold"/>
                                        <p:tgtEl>
                                          <p:spTgt spid="4">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4">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4">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56" presetClass="entr" presetSubtype="0" fill="hold" nodeType="clickEffect">
                                  <p:stCondLst>
                                    <p:cond delay="0"/>
                                  </p:stCondLst>
                                  <p:iterate type="lt">
                                    <p:tmPct val="10000"/>
                                  </p:iterate>
                                  <p:childTnLst>
                                    <p:set>
                                      <p:cBhvr>
                                        <p:cTn id="31" dur="1" fill="hold">
                                          <p:stCondLst>
                                            <p:cond delay="0"/>
                                          </p:stCondLst>
                                        </p:cTn>
                                        <p:tgtEl>
                                          <p:spTgt spid="6">
                                            <p:txEl>
                                              <p:pRg st="0" end="0"/>
                                            </p:txEl>
                                          </p:spTgt>
                                        </p:tgtEl>
                                        <p:attrNameLst>
                                          <p:attrName>style.visibility</p:attrName>
                                        </p:attrNameLst>
                                      </p:cBhvr>
                                      <p:to>
                                        <p:strVal val="visible"/>
                                      </p:to>
                                    </p:set>
                                    <p:anim by="(-#ppt_w*2)" calcmode="lin" valueType="num">
                                      <p:cBhvr rctx="PPT">
                                        <p:cTn id="32" dur="500" autoRev="1" fill="hold">
                                          <p:stCondLst>
                                            <p:cond delay="0"/>
                                          </p:stCondLst>
                                        </p:cTn>
                                        <p:tgtEl>
                                          <p:spTgt spid="6">
                                            <p:txEl>
                                              <p:pRg st="0" end="0"/>
                                            </p:txEl>
                                          </p:spTgt>
                                        </p:tgtEl>
                                        <p:attrNameLst>
                                          <p:attrName>ppt_w</p:attrName>
                                        </p:attrNameLst>
                                      </p:cBhvr>
                                    </p:anim>
                                    <p:anim by="(#ppt_w*0.50)" calcmode="lin" valueType="num">
                                      <p:cBhvr>
                                        <p:cTn id="33" dur="500" decel="50000" autoRev="1" fill="hold">
                                          <p:stCondLst>
                                            <p:cond delay="0"/>
                                          </p:stCondLst>
                                        </p:cTn>
                                        <p:tgtEl>
                                          <p:spTgt spid="6">
                                            <p:txEl>
                                              <p:pRg st="0" end="0"/>
                                            </p:txEl>
                                          </p:spTgt>
                                        </p:tgtEl>
                                        <p:attrNameLst>
                                          <p:attrName>ppt_x</p:attrName>
                                        </p:attrNameLst>
                                      </p:cBhvr>
                                    </p:anim>
                                    <p:anim from="(-#ppt_h/2)" to="(#ppt_y)" calcmode="lin" valueType="num">
                                      <p:cBhvr>
                                        <p:cTn id="34" dur="1000" fill="hold">
                                          <p:stCondLst>
                                            <p:cond delay="0"/>
                                          </p:stCondLst>
                                        </p:cTn>
                                        <p:tgtEl>
                                          <p:spTgt spid="6">
                                            <p:txEl>
                                              <p:pRg st="0" end="0"/>
                                            </p:txEl>
                                          </p:spTgt>
                                        </p:tgtEl>
                                        <p:attrNameLst>
                                          <p:attrName>ppt_y</p:attrName>
                                        </p:attrNameLst>
                                      </p:cBhvr>
                                    </p:anim>
                                    <p:animRot by="21600000">
                                      <p:cBhvr>
                                        <p:cTn id="35" dur="1000" fill="hold">
                                          <p:stCondLst>
                                            <p:cond delay="0"/>
                                          </p:stCondLst>
                                        </p:cTn>
                                        <p:tgtEl>
                                          <p:spTgt spid="6">
                                            <p:txEl>
                                              <p:pRg st="0" end="0"/>
                                            </p:txEl>
                                          </p:spTgt>
                                        </p:tgtEl>
                                        <p:attrNameLst>
                                          <p:attrName>r</p:attrName>
                                        </p:attrNameLst>
                                      </p:cBhvr>
                                    </p:animRot>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4">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4">
                                            <p:txEl>
                                              <p:pRg st="0" end="0"/>
                                            </p:txEl>
                                          </p:spTgt>
                                        </p:tgtEl>
                                        <p:attrNameLst>
                                          <p:attrName>ppt_w</p:attrName>
                                        </p:attrNameLst>
                                      </p:cBhvr>
                                    </p:anim>
                                    <p:anim by="(#ppt_w*0.50)" calcmode="lin" valueType="num">
                                      <p:cBhvr>
                                        <p:cTn id="41" dur="500" decel="50000" autoRev="1" fill="hold">
                                          <p:stCondLst>
                                            <p:cond delay="0"/>
                                          </p:stCondLst>
                                        </p:cTn>
                                        <p:tgtEl>
                                          <p:spTgt spid="4">
                                            <p:txEl>
                                              <p:pRg st="0" end="0"/>
                                            </p:txEl>
                                          </p:spTgt>
                                        </p:tgtEl>
                                        <p:attrNameLst>
                                          <p:attrName>ppt_x</p:attrName>
                                        </p:attrNameLst>
                                      </p:cBhvr>
                                    </p:anim>
                                    <p:anim from="(-#ppt_h/2)" to="(#ppt_y)" calcmode="lin" valueType="num">
                                      <p:cBhvr>
                                        <p:cTn id="42" dur="1000" fill="hold">
                                          <p:stCondLst>
                                            <p:cond delay="0"/>
                                          </p:stCondLst>
                                        </p:cTn>
                                        <p:tgtEl>
                                          <p:spTgt spid="4">
                                            <p:txEl>
                                              <p:pRg st="0" end="0"/>
                                            </p:txEl>
                                          </p:spTgt>
                                        </p:tgtEl>
                                        <p:attrNameLst>
                                          <p:attrName>ppt_y</p:attrName>
                                        </p:attrNameLst>
                                      </p:cBhvr>
                                    </p:anim>
                                    <p:animRot by="21600000">
                                      <p:cBhvr>
                                        <p:cTn id="43" dur="1000" fill="hold">
                                          <p:stCondLst>
                                            <p:cond delay="0"/>
                                          </p:stCondLst>
                                        </p:cTn>
                                        <p:tgtEl>
                                          <p:spTgt spid="4">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49" presetClass="exit" presetSubtype="0" accel="100000" fill="hold" nodeType="clickEffect">
                                  <p:stCondLst>
                                    <p:cond delay="0"/>
                                  </p:stCondLst>
                                  <p:iterate type="lt">
                                    <p:tmPct val="0"/>
                                  </p:iterate>
                                  <p:childTnLst>
                                    <p:anim calcmode="lin" valueType="num">
                                      <p:cBhvr>
                                        <p:cTn id="47" dur="500"/>
                                        <p:tgtEl>
                                          <p:spTgt spid="6">
                                            <p:txEl>
                                              <p:pRg st="0" end="0"/>
                                            </p:txEl>
                                          </p:spTgt>
                                        </p:tgtEl>
                                        <p:attrNameLst>
                                          <p:attrName>ppt_w</p:attrName>
                                        </p:attrNameLst>
                                      </p:cBhvr>
                                      <p:tavLst>
                                        <p:tav tm="0">
                                          <p:val>
                                            <p:strVal val="ppt_w"/>
                                          </p:val>
                                        </p:tav>
                                        <p:tav tm="100000">
                                          <p:val>
                                            <p:fltVal val="0"/>
                                          </p:val>
                                        </p:tav>
                                      </p:tavLst>
                                    </p:anim>
                                    <p:anim calcmode="lin" valueType="num">
                                      <p:cBhvr>
                                        <p:cTn id="48" dur="500"/>
                                        <p:tgtEl>
                                          <p:spTgt spid="6">
                                            <p:txEl>
                                              <p:pRg st="0" end="0"/>
                                            </p:txEl>
                                          </p:spTgt>
                                        </p:tgtEl>
                                        <p:attrNameLst>
                                          <p:attrName>ppt_h</p:attrName>
                                        </p:attrNameLst>
                                      </p:cBhvr>
                                      <p:tavLst>
                                        <p:tav tm="0">
                                          <p:val>
                                            <p:strVal val="ppt_h"/>
                                          </p:val>
                                        </p:tav>
                                        <p:tav tm="100000">
                                          <p:val>
                                            <p:fltVal val="0"/>
                                          </p:val>
                                        </p:tav>
                                      </p:tavLst>
                                    </p:anim>
                                    <p:anim calcmode="lin" valueType="num">
                                      <p:cBhvr>
                                        <p:cTn id="49" dur="500"/>
                                        <p:tgtEl>
                                          <p:spTgt spid="6">
                                            <p:txEl>
                                              <p:pRg st="0" end="0"/>
                                            </p:txEl>
                                          </p:spTgt>
                                        </p:tgtEl>
                                        <p:attrNameLst>
                                          <p:attrName>style.rotation</p:attrName>
                                        </p:attrNameLst>
                                      </p:cBhvr>
                                      <p:tavLst>
                                        <p:tav tm="0">
                                          <p:val>
                                            <p:fltVal val="0"/>
                                          </p:val>
                                        </p:tav>
                                        <p:tav tm="100000">
                                          <p:val>
                                            <p:fltVal val="360"/>
                                          </p:val>
                                        </p:tav>
                                      </p:tavLst>
                                    </p:anim>
                                    <p:animEffect transition="out" filter="fade">
                                      <p:cBhvr>
                                        <p:cTn id="50" dur="500"/>
                                        <p:tgtEl>
                                          <p:spTgt spid="6">
                                            <p:txEl>
                                              <p:pRg st="0" end="0"/>
                                            </p:txEl>
                                          </p:spTgt>
                                        </p:tgtEl>
                                      </p:cBhvr>
                                    </p:animEffect>
                                    <p:set>
                                      <p:cBhvr>
                                        <p:cTn id="51" dur="1" fill="hold">
                                          <p:stCondLst>
                                            <p:cond delay="499"/>
                                          </p:stCondLst>
                                        </p:cTn>
                                        <p:tgtEl>
                                          <p:spTgt spid="6">
                                            <p:txEl>
                                              <p:pRg st="0" end="0"/>
                                            </p:txEl>
                                          </p:spTgt>
                                        </p:tgtEl>
                                        <p:attrNameLst>
                                          <p:attrName>style.visibility</p:attrName>
                                        </p:attrNameLst>
                                      </p:cBhvr>
                                      <p:to>
                                        <p:strVal val="hidden"/>
                                      </p:to>
                                    </p:set>
                                  </p:childTnLst>
                                </p:cTn>
                              </p:par>
                            </p:childTnLst>
                          </p:cTn>
                        </p:par>
                      </p:childTnLst>
                    </p:cTn>
                  </p:par>
                  <p:par>
                    <p:cTn id="52" fill="hold">
                      <p:stCondLst>
                        <p:cond delay="indefinite"/>
                      </p:stCondLst>
                      <p:childTnLst>
                        <p:par>
                          <p:cTn id="53" fill="hold">
                            <p:stCondLst>
                              <p:cond delay="0"/>
                            </p:stCondLst>
                            <p:childTnLst>
                              <p:par>
                                <p:cTn id="54" presetID="10" presetClass="exit" presetSubtype="0" fill="hold" nodeType="clickEffect">
                                  <p:stCondLst>
                                    <p:cond delay="0"/>
                                  </p:stCondLst>
                                  <p:childTnLst>
                                    <p:animEffect transition="out" filter="fade">
                                      <p:cBhvr>
                                        <p:cTn id="55" dur="500"/>
                                        <p:tgtEl>
                                          <p:spTgt spid="5"/>
                                        </p:tgtEl>
                                      </p:cBhvr>
                                    </p:animEffect>
                                    <p:set>
                                      <p:cBhvr>
                                        <p:cTn id="56" dur="1" fill="hold">
                                          <p:stCondLst>
                                            <p:cond delay="499"/>
                                          </p:stCondLst>
                                        </p:cTn>
                                        <p:tgtEl>
                                          <p:spTgt spid="5"/>
                                        </p:tgtEl>
                                        <p:attrNameLst>
                                          <p:attrName>style.visibility</p:attrName>
                                        </p:attrNameLst>
                                      </p:cBhvr>
                                      <p:to>
                                        <p:strVal val="hidden"/>
                                      </p:to>
                                    </p:set>
                                  </p:childTnLst>
                                </p:cTn>
                              </p:par>
                            </p:childTnLst>
                          </p:cTn>
                        </p:par>
                      </p:childTnLst>
                    </p:cTn>
                  </p:par>
                  <p:par>
                    <p:cTn id="57" fill="hold">
                      <p:stCondLst>
                        <p:cond delay="indefinite"/>
                      </p:stCondLst>
                      <p:childTnLst>
                        <p:par>
                          <p:cTn id="58" fill="hold">
                            <p:stCondLst>
                              <p:cond delay="0"/>
                            </p:stCondLst>
                            <p:childTnLst>
                              <p:par>
                                <p:cTn id="59" presetID="56" presetClass="exit" presetSubtype="0" fill="hold" nodeType="clickEffect">
                                  <p:stCondLst>
                                    <p:cond delay="0"/>
                                  </p:stCondLst>
                                  <p:iterate type="lt">
                                    <p:tmPct val="10000"/>
                                  </p:iterate>
                                  <p:childTnLst>
                                    <p:anim from="(ppt_w)" to="(-ppt_w*2)" calcmode="lin" valueType="num">
                                      <p:cBhvr rctx="PPT">
                                        <p:cTn id="60" dur="500" autoRev="1">
                                          <p:stCondLst>
                                            <p:cond delay="0"/>
                                          </p:stCondLst>
                                        </p:cTn>
                                        <p:tgtEl>
                                          <p:spTgt spid="4">
                                            <p:txEl>
                                              <p:pRg st="0" end="0"/>
                                            </p:txEl>
                                          </p:spTgt>
                                        </p:tgtEl>
                                        <p:attrNameLst>
                                          <p:attrName>ppt_w</p:attrName>
                                        </p:attrNameLst>
                                      </p:cBhvr>
                                    </p:anim>
                                    <p:anim by="(ppt_w*0.50)" calcmode="lin" valueType="num">
                                      <p:cBhvr>
                                        <p:cTn id="61" dur="500" decel="50000" autoRev="1">
                                          <p:stCondLst>
                                            <p:cond delay="0"/>
                                          </p:stCondLst>
                                        </p:cTn>
                                        <p:tgtEl>
                                          <p:spTgt spid="4">
                                            <p:txEl>
                                              <p:pRg st="0" end="0"/>
                                            </p:txEl>
                                          </p:spTgt>
                                        </p:tgtEl>
                                        <p:attrNameLst>
                                          <p:attrName>ppt_x</p:attrName>
                                        </p:attrNameLst>
                                      </p:cBhvr>
                                    </p:anim>
                                    <p:anim from="(ppt_y)" to="(1+ppt_h/2)" calcmode="lin" valueType="num">
                                      <p:cBhvr>
                                        <p:cTn id="62" dur="1000">
                                          <p:stCondLst>
                                            <p:cond delay="0"/>
                                          </p:stCondLst>
                                        </p:cTn>
                                        <p:tgtEl>
                                          <p:spTgt spid="4">
                                            <p:txEl>
                                              <p:pRg st="0" end="0"/>
                                            </p:txEl>
                                          </p:spTgt>
                                        </p:tgtEl>
                                        <p:attrNameLst>
                                          <p:attrName>ppt_y</p:attrName>
                                        </p:attrNameLst>
                                      </p:cBhvr>
                                    </p:anim>
                                    <p:animRot by="21600000">
                                      <p:cBhvr>
                                        <p:cTn id="63" dur="1000">
                                          <p:stCondLst>
                                            <p:cond delay="0"/>
                                          </p:stCondLst>
                                        </p:cTn>
                                        <p:tgtEl>
                                          <p:spTgt spid="4">
                                            <p:txEl>
                                              <p:pRg st="0" end="0"/>
                                            </p:txEl>
                                          </p:spTgt>
                                        </p:tgtEl>
                                        <p:attrNameLst>
                                          <p:attrName>r</p:attrName>
                                        </p:attrNameLst>
                                      </p:cBhvr>
                                    </p:animRot>
                                    <p:set>
                                      <p:cBhvr>
                                        <p:cTn id="64" dur="1" fill="hold">
                                          <p:stCondLst>
                                            <p:cond delay="999"/>
                                          </p:stCondLst>
                                        </p:cTn>
                                        <p:tgtEl>
                                          <p:spTgt spid="4">
                                            <p:txEl>
                                              <p:pRg st="0" end="0"/>
                                            </p:txEl>
                                          </p:spTgt>
                                        </p:tgtEl>
                                        <p:attrNameLst>
                                          <p:attrName>style.visibility</p:attrName>
                                        </p:attrNameLst>
                                      </p:cBhvr>
                                      <p:to>
                                        <p:strVal val="hidden"/>
                                      </p:to>
                                    </p:set>
                                  </p:childTnLst>
                                </p:cTn>
                              </p:par>
                            </p:childTnLst>
                          </p:cTn>
                        </p:par>
                      </p:childTnLst>
                    </p:cTn>
                  </p:par>
                  <p:par>
                    <p:cTn id="65" fill="hold">
                      <p:stCondLst>
                        <p:cond delay="indefinite"/>
                      </p:stCondLst>
                      <p:childTnLst>
                        <p:par>
                          <p:cTn id="66" fill="hold">
                            <p:stCondLst>
                              <p:cond delay="0"/>
                            </p:stCondLst>
                            <p:childTnLst>
                              <p:par>
                                <p:cTn id="67" presetID="56" presetClass="entr" presetSubtype="0" fill="hold" nodeType="clickEffect">
                                  <p:stCondLst>
                                    <p:cond delay="0"/>
                                  </p:stCondLst>
                                  <p:iterate type="lt">
                                    <p:tmPct val="10000"/>
                                  </p:iterate>
                                  <p:childTnLst>
                                    <p:set>
                                      <p:cBhvr>
                                        <p:cTn id="68" dur="1" fill="hold">
                                          <p:stCondLst>
                                            <p:cond delay="0"/>
                                          </p:stCondLst>
                                        </p:cTn>
                                        <p:tgtEl>
                                          <p:spTgt spid="7">
                                            <p:txEl>
                                              <p:pRg st="0" end="0"/>
                                            </p:txEl>
                                          </p:spTgt>
                                        </p:tgtEl>
                                        <p:attrNameLst>
                                          <p:attrName>style.visibility</p:attrName>
                                        </p:attrNameLst>
                                      </p:cBhvr>
                                      <p:to>
                                        <p:strVal val="visible"/>
                                      </p:to>
                                    </p:set>
                                    <p:anim by="(-#ppt_w*2)" calcmode="lin" valueType="num">
                                      <p:cBhvr rctx="PPT">
                                        <p:cTn id="69" dur="500" autoRev="1" fill="hold">
                                          <p:stCondLst>
                                            <p:cond delay="0"/>
                                          </p:stCondLst>
                                        </p:cTn>
                                        <p:tgtEl>
                                          <p:spTgt spid="7">
                                            <p:txEl>
                                              <p:pRg st="0" end="0"/>
                                            </p:txEl>
                                          </p:spTgt>
                                        </p:tgtEl>
                                        <p:attrNameLst>
                                          <p:attrName>ppt_w</p:attrName>
                                        </p:attrNameLst>
                                      </p:cBhvr>
                                    </p:anim>
                                    <p:anim by="(#ppt_w*0.50)" calcmode="lin" valueType="num">
                                      <p:cBhvr>
                                        <p:cTn id="70" dur="500" decel="50000" autoRev="1" fill="hold">
                                          <p:stCondLst>
                                            <p:cond delay="0"/>
                                          </p:stCondLst>
                                        </p:cTn>
                                        <p:tgtEl>
                                          <p:spTgt spid="7">
                                            <p:txEl>
                                              <p:pRg st="0" end="0"/>
                                            </p:txEl>
                                          </p:spTgt>
                                        </p:tgtEl>
                                        <p:attrNameLst>
                                          <p:attrName>ppt_x</p:attrName>
                                        </p:attrNameLst>
                                      </p:cBhvr>
                                    </p:anim>
                                    <p:anim from="(-#ppt_h/2)" to="(#ppt_y)" calcmode="lin" valueType="num">
                                      <p:cBhvr>
                                        <p:cTn id="71" dur="1000" fill="hold">
                                          <p:stCondLst>
                                            <p:cond delay="0"/>
                                          </p:stCondLst>
                                        </p:cTn>
                                        <p:tgtEl>
                                          <p:spTgt spid="7">
                                            <p:txEl>
                                              <p:pRg st="0" end="0"/>
                                            </p:txEl>
                                          </p:spTgt>
                                        </p:tgtEl>
                                        <p:attrNameLst>
                                          <p:attrName>ppt_y</p:attrName>
                                        </p:attrNameLst>
                                      </p:cBhvr>
                                    </p:anim>
                                    <p:animRot by="21600000">
                                      <p:cBhvr>
                                        <p:cTn id="72" dur="1000" fill="hold">
                                          <p:stCondLst>
                                            <p:cond delay="0"/>
                                          </p:stCondLst>
                                        </p:cTn>
                                        <p:tgtEl>
                                          <p:spTgt spid="7">
                                            <p:txEl>
                                              <p:pRg st="0" end="0"/>
                                            </p:txEl>
                                          </p:spTgt>
                                        </p:tgtEl>
                                        <p:attrNameLst>
                                          <p:attrName>r</p:attrName>
                                        </p:attrNameLst>
                                      </p:cBhvr>
                                    </p:animRot>
                                  </p:childTnLst>
                                </p:cTn>
                              </p:par>
                            </p:childTnLst>
                          </p:cTn>
                        </p:par>
                      </p:childTnLst>
                    </p:cTn>
                  </p:par>
                  <p:par>
                    <p:cTn id="73" fill="hold">
                      <p:stCondLst>
                        <p:cond delay="indefinite"/>
                      </p:stCondLst>
                      <p:childTnLst>
                        <p:par>
                          <p:cTn id="74" fill="hold">
                            <p:stCondLst>
                              <p:cond delay="0"/>
                            </p:stCondLst>
                            <p:childTnLst>
                              <p:par>
                                <p:cTn id="75" presetID="19" presetClass="entr" presetSubtype="10" fill="hold" nodeType="clickEffect">
                                  <p:stCondLst>
                                    <p:cond delay="0"/>
                                  </p:stCondLst>
                                  <p:iterate type="lt">
                                    <p:tmPct val="0"/>
                                  </p:iterate>
                                  <p:childTnLst>
                                    <p:set>
                                      <p:cBhvr>
                                        <p:cTn id="76" dur="1" fill="hold">
                                          <p:stCondLst>
                                            <p:cond delay="0"/>
                                          </p:stCondLst>
                                        </p:cTn>
                                        <p:tgtEl>
                                          <p:spTgt spid="6">
                                            <p:txEl>
                                              <p:pRg st="0" end="0"/>
                                            </p:txEl>
                                          </p:spTgt>
                                        </p:tgtEl>
                                        <p:attrNameLst>
                                          <p:attrName>style.visibility</p:attrName>
                                        </p:attrNameLst>
                                      </p:cBhvr>
                                      <p:to>
                                        <p:strVal val="visible"/>
                                      </p:to>
                                    </p:set>
                                    <p:anim calcmode="lin" valueType="num">
                                      <p:cBhvr>
                                        <p:cTn id="77" dur="5000" fill="hold"/>
                                        <p:tgtEl>
                                          <p:spTgt spid="6">
                                            <p:txEl>
                                              <p:pRg st="0" end="0"/>
                                            </p:txEl>
                                          </p:spTgt>
                                        </p:tgtEl>
                                        <p:attrNameLst>
                                          <p:attrName>ppt_w</p:attrName>
                                        </p:attrNameLst>
                                      </p:cBhvr>
                                      <p:tavLst>
                                        <p:tav tm="0" fmla="#ppt_w*sin(2.5*pi*$)">
                                          <p:val>
                                            <p:fltVal val="0"/>
                                          </p:val>
                                        </p:tav>
                                        <p:tav tm="100000">
                                          <p:val>
                                            <p:fltVal val="1"/>
                                          </p:val>
                                        </p:tav>
                                      </p:tavLst>
                                    </p:anim>
                                    <p:anim calcmode="lin" valueType="num">
                                      <p:cBhvr>
                                        <p:cTn id="78" dur="5000" fill="hold"/>
                                        <p:tgtEl>
                                          <p:spTgt spid="6">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79" fill="hold">
                      <p:stCondLst>
                        <p:cond delay="indefinite"/>
                      </p:stCondLst>
                      <p:childTnLst>
                        <p:par>
                          <p:cTn id="80" fill="hold">
                            <p:stCondLst>
                              <p:cond delay="0"/>
                            </p:stCondLst>
                            <p:childTnLst>
                              <p:par>
                                <p:cTn id="81" presetID="56" presetClass="exit" presetSubtype="0" fill="hold" nodeType="clickEffect">
                                  <p:stCondLst>
                                    <p:cond delay="0"/>
                                  </p:stCondLst>
                                  <p:iterate type="lt">
                                    <p:tmPct val="10000"/>
                                  </p:iterate>
                                  <p:childTnLst>
                                    <p:anim from="(ppt_w)" to="(-ppt_w*2)" calcmode="lin" valueType="num">
                                      <p:cBhvr rctx="PPT">
                                        <p:cTn id="82" dur="500" autoRev="1">
                                          <p:stCondLst>
                                            <p:cond delay="0"/>
                                          </p:stCondLst>
                                        </p:cTn>
                                        <p:tgtEl>
                                          <p:spTgt spid="7">
                                            <p:txEl>
                                              <p:pRg st="0" end="0"/>
                                            </p:txEl>
                                          </p:spTgt>
                                        </p:tgtEl>
                                        <p:attrNameLst>
                                          <p:attrName>ppt_w</p:attrName>
                                        </p:attrNameLst>
                                      </p:cBhvr>
                                    </p:anim>
                                    <p:anim by="(ppt_w*0.50)" calcmode="lin" valueType="num">
                                      <p:cBhvr>
                                        <p:cTn id="83" dur="500" decel="50000" autoRev="1">
                                          <p:stCondLst>
                                            <p:cond delay="0"/>
                                          </p:stCondLst>
                                        </p:cTn>
                                        <p:tgtEl>
                                          <p:spTgt spid="7">
                                            <p:txEl>
                                              <p:pRg st="0" end="0"/>
                                            </p:txEl>
                                          </p:spTgt>
                                        </p:tgtEl>
                                        <p:attrNameLst>
                                          <p:attrName>ppt_x</p:attrName>
                                        </p:attrNameLst>
                                      </p:cBhvr>
                                    </p:anim>
                                    <p:anim from="(ppt_y)" to="(1+ppt_h/2)" calcmode="lin" valueType="num">
                                      <p:cBhvr>
                                        <p:cTn id="84" dur="1000">
                                          <p:stCondLst>
                                            <p:cond delay="0"/>
                                          </p:stCondLst>
                                        </p:cTn>
                                        <p:tgtEl>
                                          <p:spTgt spid="7">
                                            <p:txEl>
                                              <p:pRg st="0" end="0"/>
                                            </p:txEl>
                                          </p:spTgt>
                                        </p:tgtEl>
                                        <p:attrNameLst>
                                          <p:attrName>ppt_y</p:attrName>
                                        </p:attrNameLst>
                                      </p:cBhvr>
                                    </p:anim>
                                    <p:animRot by="21600000">
                                      <p:cBhvr>
                                        <p:cTn id="85" dur="1000">
                                          <p:stCondLst>
                                            <p:cond delay="0"/>
                                          </p:stCondLst>
                                        </p:cTn>
                                        <p:tgtEl>
                                          <p:spTgt spid="7">
                                            <p:txEl>
                                              <p:pRg st="0" end="0"/>
                                            </p:txEl>
                                          </p:spTgt>
                                        </p:tgtEl>
                                        <p:attrNameLst>
                                          <p:attrName>r</p:attrName>
                                        </p:attrNameLst>
                                      </p:cBhvr>
                                    </p:animRot>
                                    <p:set>
                                      <p:cBhvr>
                                        <p:cTn id="86" dur="1" fill="hold">
                                          <p:stCondLst>
                                            <p:cond delay="999"/>
                                          </p:stCondLst>
                                        </p:cTn>
                                        <p:tgtEl>
                                          <p:spTgt spid="7">
                                            <p:txEl>
                                              <p:pRg st="0" end="0"/>
                                            </p:txEl>
                                          </p:spTgt>
                                        </p:tgtEl>
                                        <p:attrNameLst>
                                          <p:attrName>style.visibility</p:attrName>
                                        </p:attrNameLst>
                                      </p:cBhvr>
                                      <p:to>
                                        <p:strVal val="hidden"/>
                                      </p:to>
                                    </p:set>
                                  </p:childTnLst>
                                </p:cTn>
                              </p:par>
                            </p:childTnLst>
                          </p:cTn>
                        </p:par>
                      </p:childTnLst>
                    </p:cTn>
                  </p:par>
                  <p:par>
                    <p:cTn id="87" fill="hold">
                      <p:stCondLst>
                        <p:cond delay="indefinite"/>
                      </p:stCondLst>
                      <p:childTnLst>
                        <p:par>
                          <p:cTn id="88" fill="hold">
                            <p:stCondLst>
                              <p:cond delay="0"/>
                            </p:stCondLst>
                            <p:childTnLst>
                              <p:par>
                                <p:cTn id="89" presetID="49" presetClass="exit" presetSubtype="0" accel="100000" fill="hold" nodeType="clickEffect">
                                  <p:stCondLst>
                                    <p:cond delay="0"/>
                                  </p:stCondLst>
                                  <p:iterate type="lt">
                                    <p:tmPct val="0"/>
                                  </p:iterate>
                                  <p:childTnLst>
                                    <p:anim calcmode="lin" valueType="num">
                                      <p:cBhvr>
                                        <p:cTn id="90" dur="500"/>
                                        <p:tgtEl>
                                          <p:spTgt spid="6">
                                            <p:txEl>
                                              <p:pRg st="0" end="0"/>
                                            </p:txEl>
                                          </p:spTgt>
                                        </p:tgtEl>
                                        <p:attrNameLst>
                                          <p:attrName>ppt_w</p:attrName>
                                        </p:attrNameLst>
                                      </p:cBhvr>
                                      <p:tavLst>
                                        <p:tav tm="0">
                                          <p:val>
                                            <p:strVal val="ppt_w"/>
                                          </p:val>
                                        </p:tav>
                                        <p:tav tm="100000">
                                          <p:val>
                                            <p:fltVal val="0"/>
                                          </p:val>
                                        </p:tav>
                                      </p:tavLst>
                                    </p:anim>
                                    <p:anim calcmode="lin" valueType="num">
                                      <p:cBhvr>
                                        <p:cTn id="91" dur="500"/>
                                        <p:tgtEl>
                                          <p:spTgt spid="6">
                                            <p:txEl>
                                              <p:pRg st="0" end="0"/>
                                            </p:txEl>
                                          </p:spTgt>
                                        </p:tgtEl>
                                        <p:attrNameLst>
                                          <p:attrName>ppt_h</p:attrName>
                                        </p:attrNameLst>
                                      </p:cBhvr>
                                      <p:tavLst>
                                        <p:tav tm="0">
                                          <p:val>
                                            <p:strVal val="ppt_h"/>
                                          </p:val>
                                        </p:tav>
                                        <p:tav tm="100000">
                                          <p:val>
                                            <p:fltVal val="0"/>
                                          </p:val>
                                        </p:tav>
                                      </p:tavLst>
                                    </p:anim>
                                    <p:anim calcmode="lin" valueType="num">
                                      <p:cBhvr>
                                        <p:cTn id="92" dur="500"/>
                                        <p:tgtEl>
                                          <p:spTgt spid="6">
                                            <p:txEl>
                                              <p:pRg st="0" end="0"/>
                                            </p:txEl>
                                          </p:spTgt>
                                        </p:tgtEl>
                                        <p:attrNameLst>
                                          <p:attrName>style.rotation</p:attrName>
                                        </p:attrNameLst>
                                      </p:cBhvr>
                                      <p:tavLst>
                                        <p:tav tm="0">
                                          <p:val>
                                            <p:fltVal val="0"/>
                                          </p:val>
                                        </p:tav>
                                        <p:tav tm="100000">
                                          <p:val>
                                            <p:fltVal val="360"/>
                                          </p:val>
                                        </p:tav>
                                      </p:tavLst>
                                    </p:anim>
                                    <p:animEffect transition="out" filter="fade">
                                      <p:cBhvr>
                                        <p:cTn id="93" dur="500"/>
                                        <p:tgtEl>
                                          <p:spTgt spid="6">
                                            <p:txEl>
                                              <p:pRg st="0" end="0"/>
                                            </p:txEl>
                                          </p:spTgt>
                                        </p:tgtEl>
                                      </p:cBhvr>
                                    </p:animEffect>
                                    <p:set>
                                      <p:cBhvr>
                                        <p:cTn id="94" dur="1" fill="hold">
                                          <p:stCondLst>
                                            <p:cond delay="499"/>
                                          </p:stCondLst>
                                        </p:cTn>
                                        <p:tgtEl>
                                          <p:spTgt spid="6">
                                            <p:txEl>
                                              <p:pRg st="0" end="0"/>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docProps/app.xml><?xml version="1.0" encoding="utf-8"?>
<Properties xmlns="http://schemas.openxmlformats.org/officeDocument/2006/extended-properties" xmlns:vt="http://schemas.openxmlformats.org/officeDocument/2006/docPropsVTypes">
  <Template>Office Theme</Template>
  <TotalTime>830</TotalTime>
  <Words>316</Words>
  <Application>Microsoft Office PowerPoint</Application>
  <PresentationFormat>Grand écran</PresentationFormat>
  <Paragraphs>47</Paragraphs>
  <Slides>18</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18</vt:i4>
      </vt:variant>
    </vt:vector>
  </HeadingPairs>
  <TitlesOfParts>
    <vt:vector size="23" baseType="lpstr">
      <vt:lpstr>Arial</vt:lpstr>
      <vt:lpstr>Calibri</vt:lpstr>
      <vt:lpstr>Calibri Light</vt:lpstr>
      <vt:lpstr>Edwardian Script ITC</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Alain-Leone</dc:creator>
  <cp:lastModifiedBy>Alain-Leone</cp:lastModifiedBy>
  <cp:revision>10</cp:revision>
  <dcterms:created xsi:type="dcterms:W3CDTF">2017-05-26T19:52:44Z</dcterms:created>
  <dcterms:modified xsi:type="dcterms:W3CDTF">2017-05-27T09:43:19Z</dcterms:modified>
</cp:coreProperties>
</file>