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9"/>
  </p:notesMasterIdLst>
  <p:sldIdLst>
    <p:sldId id="257" r:id="rId2"/>
    <p:sldId id="258" r:id="rId3"/>
    <p:sldId id="256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4I9bl/QV0fcJDDcI6xpLtg==" hashData="YHUMOyyxMMopOIUS0Jv9SB5R/jUgT6rEeX6zHBtBrhnofacHqjDzIX6STd9gXvGzAxKK4c6XpFCEDLRjf/N4/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EAD9CC2-64E4-46CB-86AC-223A3AC99303}" type="datetimeFigureOut">
              <a:rPr lang="fr-FR" smtClean="0"/>
              <a:t>04/01/2019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CAC64B6-16EA-4C54-B5C9-0600B7FD81D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882076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28440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5787702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832852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684290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617433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5384175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347193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9260266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439858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254533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9896759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0257855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2788935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3634877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7096226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4032108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1325437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5DBF19-B73B-4B8F-BC9E-0FBB79AE3CE0}" type="datetime1">
              <a:rPr lang="fr-FR" smtClean="0"/>
              <a:t>04/01/2019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927019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7000">
        <p15:prstTrans prst="peelOff"/>
      </p:transition>
    </mc:Choice>
    <mc:Fallback>
      <p:transition spd="slow" advTm="7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CFF34F-B673-4891-95C3-FDE17353B68B}" type="datetime1">
              <a:rPr lang="fr-FR" smtClean="0"/>
              <a:t>04/01/2019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70228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7000">
        <p15:prstTrans prst="peelOff"/>
      </p:transition>
    </mc:Choice>
    <mc:Fallback>
      <p:transition spd="slow" advTm="7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4B15E7-2641-4021-9A82-4FF6F6642C46}" type="datetime1">
              <a:rPr lang="fr-FR" smtClean="0"/>
              <a:t>04/01/2019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328524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7000">
        <p15:prstTrans prst="peelOff"/>
      </p:transition>
    </mc:Choice>
    <mc:Fallback>
      <p:transition spd="slow" advTm="7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1C7D08-3E95-4E6E-8AE2-7635171B5341}" type="datetime1">
              <a:rPr lang="fr-FR" smtClean="0"/>
              <a:t>04/01/2019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506432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7000">
        <p15:prstTrans prst="peelOff"/>
      </p:transition>
    </mc:Choice>
    <mc:Fallback>
      <p:transition spd="slow" advTm="7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46034-D268-4B58-B52D-BAFA7D8A9307}" type="datetime1">
              <a:rPr lang="fr-FR" smtClean="0"/>
              <a:t>04/01/2019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504985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7000">
        <p15:prstTrans prst="peelOff"/>
      </p:transition>
    </mc:Choice>
    <mc:Fallback>
      <p:transition spd="slow" advTm="7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7B3B41-D6A0-42DD-B79E-552447B4A853}" type="datetime1">
              <a:rPr lang="fr-FR" smtClean="0"/>
              <a:t>04/01/2019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068139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7000">
        <p15:prstTrans prst="peelOff"/>
      </p:transition>
    </mc:Choice>
    <mc:Fallback>
      <p:transition spd="slow" advTm="7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DF79C6-C5C7-4738-86FE-60F0F325E8C4}" type="datetime1">
              <a:rPr lang="fr-FR" smtClean="0"/>
              <a:t>04/01/2019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932423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7000">
        <p15:prstTrans prst="peelOff"/>
      </p:transition>
    </mc:Choice>
    <mc:Fallback>
      <p:transition spd="slow" advTm="7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0CBB0C-32B1-4C5E-81E7-EB19B40E4C6A}" type="datetime1">
              <a:rPr lang="fr-FR" smtClean="0"/>
              <a:t>04/01/2019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80046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7000">
        <p15:prstTrans prst="peelOff"/>
      </p:transition>
    </mc:Choice>
    <mc:Fallback>
      <p:transition spd="slow" advTm="7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167DC5-DC91-460D-B7F7-CC58D3F0D628}" type="datetime1">
              <a:rPr lang="fr-FR" smtClean="0"/>
              <a:t>04/01/2019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29719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7000">
        <p15:prstTrans prst="peelOff"/>
      </p:transition>
    </mc:Choice>
    <mc:Fallback>
      <p:transition spd="slow" advTm="7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08375-2522-422A-A166-97C2A94A1F4C}" type="datetime1">
              <a:rPr lang="fr-FR" smtClean="0"/>
              <a:t>04/01/2019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06832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7000">
        <p15:prstTrans prst="peelOff"/>
      </p:transition>
    </mc:Choice>
    <mc:Fallback>
      <p:transition spd="slow" advTm="7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9D97AB-46F3-49B5-8789-471D3903A022}" type="datetime1">
              <a:rPr lang="fr-FR" smtClean="0"/>
              <a:t>04/01/2019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06050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7000">
        <p15:prstTrans prst="peelOff"/>
      </p:transition>
    </mc:Choice>
    <mc:Fallback>
      <p:transition spd="slow" advTm="7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43E5C5-AC27-4A25-9826-D11CA373C26F}" type="datetime1">
              <a:rPr lang="fr-FR" smtClean="0"/>
              <a:t>04/01/2019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944717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7000">
        <p15:prstTrans prst="peelOff"/>
      </p:transition>
    </mc:Choice>
    <mc:Fallback>
      <p:transition spd="slow" advTm="7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0919" y="94199"/>
            <a:ext cx="12010161" cy="6669602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8991" y="88569"/>
            <a:ext cx="10774017" cy="6060385"/>
          </a:xfrm>
          <a:prstGeom prst="rect">
            <a:avLst/>
          </a:prstGeom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</p:pic>
      <p:sp>
        <p:nvSpPr>
          <p:cNvPr id="4" name="Rectangle 3"/>
          <p:cNvSpPr/>
          <p:nvPr/>
        </p:nvSpPr>
        <p:spPr>
          <a:xfrm>
            <a:off x="1045419" y="0"/>
            <a:ext cx="10101162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6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36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04/01/2019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599" y="6398676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2229677" y="1705637"/>
            <a:ext cx="7732645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7200" b="1" dirty="0">
                <a:solidFill>
                  <a:schemeClr val="tx2">
                    <a:lumMod val="75000"/>
                  </a:schemeClr>
                </a:solidFill>
                <a:effectLst>
                  <a:reflection blurRad="6350" stA="60000" endA="900" endPos="60000" dist="29997" dir="5400000" sy="-100000" algn="bl" rotWithShape="0"/>
                </a:effectLst>
                <a:latin typeface="Magneto" panose="04030805050802020D02" pitchFamily="82" charset="0"/>
              </a:rPr>
              <a:t>Et pour en rire</a:t>
            </a:r>
          </a:p>
          <a:p>
            <a:r>
              <a:rPr lang="fr-FR" sz="7200" b="1" dirty="0">
                <a:solidFill>
                  <a:schemeClr val="tx2">
                    <a:lumMod val="75000"/>
                  </a:schemeClr>
                </a:solidFill>
                <a:effectLst>
                  <a:reflection blurRad="6350" stA="60000" endA="900" endPos="60000" dist="29997" dir="5400000" sy="-100000" algn="bl" rotWithShape="0"/>
                </a:effectLst>
                <a:latin typeface="Magneto" panose="04030805050802020D02" pitchFamily="82" charset="0"/>
              </a:rPr>
              <a:t> par Lande</a:t>
            </a:r>
          </a:p>
          <a:p>
            <a:r>
              <a:rPr lang="fr-FR" sz="7200" b="1" dirty="0">
                <a:solidFill>
                  <a:schemeClr val="tx2">
                    <a:lumMod val="75000"/>
                  </a:schemeClr>
                </a:solidFill>
                <a:effectLst>
                  <a:reflection blurRad="6350" stA="60000" endA="900" endPos="60000" dist="29997" dir="5400000" sy="-100000" algn="bl" rotWithShape="0"/>
                </a:effectLst>
                <a:latin typeface="Magneto" panose="04030805050802020D02" pitchFamily="82" charset="0"/>
              </a:rPr>
              <a:t> </a:t>
            </a:r>
            <a:r>
              <a:rPr lang="fr-FR" sz="7200" b="1" dirty="0" smtClean="0">
                <a:solidFill>
                  <a:schemeClr val="tx2">
                    <a:lumMod val="75000"/>
                  </a:schemeClr>
                </a:solidFill>
                <a:effectLst>
                  <a:reflection blurRad="6350" stA="60000" endA="900" endPos="60000" dist="29997" dir="5400000" sy="-100000" algn="bl" rotWithShape="0"/>
                </a:effectLst>
                <a:latin typeface="Magneto" panose="04030805050802020D02" pitchFamily="82" charset="0"/>
              </a:rPr>
              <a:t>      N</a:t>
            </a:r>
            <a:r>
              <a:rPr lang="fr-FR" sz="7200" b="1" dirty="0">
                <a:solidFill>
                  <a:schemeClr val="tx2">
                    <a:lumMod val="75000"/>
                  </a:schemeClr>
                </a:solidFill>
                <a:effectLst>
                  <a:reflection blurRad="6350" stA="60000" endA="900" endPos="60000" dist="29997" dir="5400000" sy="-100000" algn="bl" rotWithShape="0"/>
                </a:effectLst>
                <a:latin typeface="Magneto" panose="04030805050802020D02" pitchFamily="82" charset="0"/>
              </a:rPr>
              <a:t>° </a:t>
            </a:r>
            <a:r>
              <a:rPr lang="fr-FR" sz="7200" b="1" dirty="0" smtClean="0">
                <a:solidFill>
                  <a:schemeClr val="tx2">
                    <a:lumMod val="75000"/>
                  </a:schemeClr>
                </a:solidFill>
                <a:effectLst>
                  <a:reflection blurRad="6350" stA="60000" endA="900" endPos="60000" dist="29997" dir="5400000" sy="-100000" algn="bl" rotWithShape="0"/>
                </a:effectLst>
                <a:latin typeface="Magneto" panose="04030805050802020D02" pitchFamily="82" charset="0"/>
              </a:rPr>
              <a:t>5</a:t>
            </a:r>
            <a:endParaRPr lang="fr-FR" sz="7200" b="1" dirty="0">
              <a:solidFill>
                <a:schemeClr val="tx2">
                  <a:lumMod val="75000"/>
                </a:schemeClr>
              </a:solidFill>
              <a:effectLst>
                <a:reflection blurRad="6350" stA="60000" endA="900" endPos="60000" dist="29997" dir="5400000" sy="-100000" algn="bl" rotWithShape="0"/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77869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7000">
        <p15:prstTrans prst="peelOff"/>
        <p:sndAc>
          <p:stSnd loop="1">
            <p:snd r:embed="rId3" name="bloot_001.wav"/>
          </p:stSnd>
        </p:sndAc>
      </p:transition>
    </mc:Choice>
    <mc:Fallback>
      <p:transition spd="slow" advTm="7000">
        <p:fade/>
        <p:sndAc>
          <p:stSnd loop="1">
            <p:snd r:embed="rId3" name="bloot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46777" y="0"/>
            <a:ext cx="7898444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04/01/2019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2</a:t>
            </a:fld>
            <a:endParaRPr lang="fr-FR" sz="16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45301" y="575127"/>
            <a:ext cx="4901398" cy="628287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130468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7000">
        <p15:prstTrans prst="peelOff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46777" y="0"/>
            <a:ext cx="7898444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04/01/2019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3</a:t>
            </a:fld>
            <a:endParaRPr lang="fr-FR" sz="16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67049" y="800100"/>
            <a:ext cx="6057900" cy="6057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33961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7000">
        <p15:prstTrans prst="peelOff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46777" y="0"/>
            <a:ext cx="7898444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04/01/2019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4</a:t>
            </a:fld>
            <a:endParaRPr lang="fr-FR" sz="16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3443" y="606353"/>
            <a:ext cx="7305113" cy="622084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03609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7000">
        <p15:prstTrans prst="peelOff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46777" y="0"/>
            <a:ext cx="7898444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04/01/2019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5</a:t>
            </a:fld>
            <a:endParaRPr lang="fr-FR" sz="16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78675" y="611789"/>
            <a:ext cx="9234649" cy="575954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101119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7000">
        <p15:prstTrans prst="peelOff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46777" y="0"/>
            <a:ext cx="7898444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04/01/2019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6</a:t>
            </a:fld>
            <a:endParaRPr lang="fr-FR" sz="16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03494" y="513446"/>
            <a:ext cx="6080263" cy="634455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011570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7000">
        <p15:prstTrans prst="peelOff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46777" y="0"/>
            <a:ext cx="7898444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04/01/2019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7</a:t>
            </a:fld>
            <a:endParaRPr lang="fr-FR" sz="16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98627" y="470020"/>
            <a:ext cx="6194745" cy="638798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105541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7000">
        <p15:prstTrans prst="peelOff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46777" y="0"/>
            <a:ext cx="7898444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04/01/2019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8</a:t>
            </a:fld>
            <a:endParaRPr lang="fr-FR" sz="16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05125" y="635948"/>
            <a:ext cx="6381750" cy="61912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065733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7000">
        <p15:prstTrans prst="peelOff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46777" y="0"/>
            <a:ext cx="7898444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04/01/2019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9</a:t>
            </a:fld>
            <a:endParaRPr lang="fr-FR" sz="16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45813" y="526824"/>
            <a:ext cx="6300374" cy="630037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709044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7000">
        <p15:prstTrans prst="peelOff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46777" y="0"/>
            <a:ext cx="7898444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04/01/2019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10</a:t>
            </a:fld>
            <a:endParaRPr lang="fr-FR" sz="16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72343" y="508104"/>
            <a:ext cx="5447313" cy="634989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696498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7000">
        <p15:prstTrans prst="peelOff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46777" y="0"/>
            <a:ext cx="7898444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04/01/2019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11</a:t>
            </a:fld>
            <a:endParaRPr lang="fr-FR" sz="16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68484" y="601570"/>
            <a:ext cx="7455031" cy="625643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42911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7000">
        <p15:prstTrans prst="peelOff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46777" y="0"/>
            <a:ext cx="7898444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04/01/2019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12</a:t>
            </a:fld>
            <a:endParaRPr lang="fr-FR" sz="16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27666" y="523220"/>
            <a:ext cx="6136668" cy="63434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91375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7000">
        <p15:prstTrans prst="peelOff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46777" y="0"/>
            <a:ext cx="7898444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04/01/2019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13</a:t>
            </a:fld>
            <a:endParaRPr lang="fr-FR" sz="16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52413" y="570828"/>
            <a:ext cx="6287172" cy="628717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915731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7000">
        <p15:prstTrans prst="peelOff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46777" y="0"/>
            <a:ext cx="7898444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04/01/2019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14</a:t>
            </a:fld>
            <a:endParaRPr lang="fr-FR" sz="16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04130" y="510615"/>
            <a:ext cx="6583739" cy="634738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93789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7000">
        <p15:prstTrans prst="peelOff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46777" y="0"/>
            <a:ext cx="7898444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04/01/2019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15</a:t>
            </a:fld>
            <a:endParaRPr lang="fr-FR" sz="16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79304" y="607373"/>
            <a:ext cx="5486399" cy="62198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038169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7000">
        <p15:prstTrans prst="peelOff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46777" y="0"/>
            <a:ext cx="7898444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04/01/2019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16</a:t>
            </a:fld>
            <a:endParaRPr lang="fr-FR" sz="16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6778" y="600857"/>
            <a:ext cx="10155047" cy="570312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438776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7000">
        <p15:prstTrans prst="peelOff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0919" y="94199"/>
            <a:ext cx="12010161" cy="6669602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8991" y="88569"/>
            <a:ext cx="10774017" cy="6060385"/>
          </a:xfrm>
          <a:prstGeom prst="rect">
            <a:avLst/>
          </a:prstGeom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</p:pic>
      <p:sp>
        <p:nvSpPr>
          <p:cNvPr id="4" name="Rectangle 3"/>
          <p:cNvSpPr/>
          <p:nvPr/>
        </p:nvSpPr>
        <p:spPr>
          <a:xfrm>
            <a:off x="1045419" y="0"/>
            <a:ext cx="10101162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6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36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04/01/2019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17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2229676" y="959450"/>
            <a:ext cx="7732645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7200" b="1" dirty="0" smtClean="0">
                <a:solidFill>
                  <a:schemeClr val="tx2">
                    <a:lumMod val="75000"/>
                  </a:schemeClr>
                </a:solidFill>
                <a:effectLst>
                  <a:reflection blurRad="6350" stA="60000" endA="900" endPos="60000" dist="29997" dir="5400000" sy="-100000" algn="bl" rotWithShape="0"/>
                </a:effectLst>
                <a:latin typeface="Magneto" panose="04030805050802020D02" pitchFamily="82" charset="0"/>
              </a:rPr>
              <a:t>      C’était</a:t>
            </a:r>
          </a:p>
          <a:p>
            <a:r>
              <a:rPr lang="fr-FR" sz="7200" b="1" dirty="0" smtClean="0">
                <a:solidFill>
                  <a:schemeClr val="tx2">
                    <a:lumMod val="75000"/>
                  </a:schemeClr>
                </a:solidFill>
                <a:effectLst>
                  <a:reflection blurRad="6350" stA="60000" endA="900" endPos="60000" dist="29997" dir="5400000" sy="-100000" algn="bl" rotWithShape="0"/>
                </a:effectLst>
                <a:latin typeface="Magneto" panose="04030805050802020D02" pitchFamily="82" charset="0"/>
              </a:rPr>
              <a:t>Et </a:t>
            </a:r>
            <a:r>
              <a:rPr lang="fr-FR" sz="7200" b="1" dirty="0">
                <a:solidFill>
                  <a:schemeClr val="tx2">
                    <a:lumMod val="75000"/>
                  </a:schemeClr>
                </a:solidFill>
                <a:effectLst>
                  <a:reflection blurRad="6350" stA="60000" endA="900" endPos="60000" dist="29997" dir="5400000" sy="-100000" algn="bl" rotWithShape="0"/>
                </a:effectLst>
                <a:latin typeface="Magneto" panose="04030805050802020D02" pitchFamily="82" charset="0"/>
              </a:rPr>
              <a:t>pour en rire</a:t>
            </a:r>
          </a:p>
          <a:p>
            <a:r>
              <a:rPr lang="fr-FR" sz="7200" b="1" dirty="0">
                <a:solidFill>
                  <a:schemeClr val="tx2">
                    <a:lumMod val="75000"/>
                  </a:schemeClr>
                </a:solidFill>
                <a:effectLst>
                  <a:reflection blurRad="6350" stA="60000" endA="900" endPos="60000" dist="29997" dir="5400000" sy="-100000" algn="bl" rotWithShape="0"/>
                </a:effectLst>
                <a:latin typeface="Magneto" panose="04030805050802020D02" pitchFamily="82" charset="0"/>
              </a:rPr>
              <a:t> par Lande</a:t>
            </a:r>
          </a:p>
          <a:p>
            <a:r>
              <a:rPr lang="fr-FR" sz="7200" b="1" dirty="0">
                <a:solidFill>
                  <a:schemeClr val="tx2">
                    <a:lumMod val="75000"/>
                  </a:schemeClr>
                </a:solidFill>
                <a:effectLst>
                  <a:reflection blurRad="6350" stA="60000" endA="900" endPos="60000" dist="29997" dir="5400000" sy="-100000" algn="bl" rotWithShape="0"/>
                </a:effectLst>
                <a:latin typeface="Magneto" panose="04030805050802020D02" pitchFamily="82" charset="0"/>
              </a:rPr>
              <a:t> N° </a:t>
            </a:r>
            <a:r>
              <a:rPr lang="fr-FR" sz="7200" b="1" dirty="0" smtClean="0">
                <a:solidFill>
                  <a:schemeClr val="tx2">
                    <a:lumMod val="75000"/>
                  </a:schemeClr>
                </a:solidFill>
                <a:effectLst>
                  <a:reflection blurRad="6350" stA="60000" endA="900" endPos="60000" dist="29997" dir="5400000" sy="-100000" algn="bl" rotWithShape="0"/>
                </a:effectLst>
                <a:latin typeface="Magneto" panose="04030805050802020D02" pitchFamily="82" charset="0"/>
              </a:rPr>
              <a:t>5</a:t>
            </a:r>
            <a:endParaRPr lang="fr-FR" sz="7200" b="1" dirty="0">
              <a:solidFill>
                <a:schemeClr val="tx2">
                  <a:lumMod val="75000"/>
                </a:schemeClr>
              </a:solidFill>
              <a:effectLst>
                <a:reflection blurRad="6350" stA="60000" endA="900" endPos="60000" dist="29997" dir="5400000" sy="-100000" algn="bl" rotWithShape="0"/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54697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7000">
        <p15:prstTrans prst="peelOff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80</TotalTime>
  <Words>305</Words>
  <Application>Microsoft Office PowerPoint</Application>
  <PresentationFormat>Grand écran</PresentationFormat>
  <Paragraphs>92</Paragraphs>
  <Slides>17</Slides>
  <Notes>17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17</vt:i4>
      </vt:variant>
    </vt:vector>
  </HeadingPairs>
  <TitlesOfParts>
    <vt:vector size="22" baseType="lpstr">
      <vt:lpstr>Arial</vt:lpstr>
      <vt:lpstr>Calibri</vt:lpstr>
      <vt:lpstr>Calibri Light</vt:lpstr>
      <vt:lpstr>Magneto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8</cp:revision>
  <dcterms:created xsi:type="dcterms:W3CDTF">2019-01-01T15:07:43Z</dcterms:created>
  <dcterms:modified xsi:type="dcterms:W3CDTF">2019-01-04T18:34:11Z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