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JGyScwAaYoPmVpxiuZO0Q==" hashData="q5iReI7sFWuImqx1lsSo9iKlGWXrFL/vfZ6Pb61ppVElMcyXKCnqCAvB2pyUAZ1x484yuGaUQYKzsFmP7gi7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9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8944" y="1215572"/>
            <a:ext cx="3914112" cy="4999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1"/>
            <a:ext cx="5088834" cy="489630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610" y="1215572"/>
            <a:ext cx="5866779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012" y="1156064"/>
            <a:ext cx="7945976" cy="495581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764" y="1215572"/>
            <a:ext cx="4279210" cy="49033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016" y="1224071"/>
            <a:ext cx="4386341" cy="494643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604" y="1215572"/>
            <a:ext cx="5182792" cy="5028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4938714" cy="493871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999" y="1201448"/>
            <a:ext cx="4571999" cy="491042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783" y="1166812"/>
            <a:ext cx="5892433" cy="49450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8576-D738-47FB-B544-3FE1A4EFB99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296" y="1215572"/>
            <a:ext cx="4859407" cy="5023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C9EB-252D-4B69-A059-25919099A6D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250" y="1215572"/>
            <a:ext cx="5086350" cy="50863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FAE9-C695-4D57-9C58-6A29B4867D3D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134" y="1137667"/>
            <a:ext cx="4833730" cy="4974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8F65-0D3F-4D4A-8395-AFD5F49363A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215572"/>
            <a:ext cx="4089185" cy="489630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97BF8-DE87-4671-946B-AB66ADE9EC8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845" y="1215572"/>
            <a:ext cx="8726308" cy="4900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9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372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2018-12-29T18:42:15Z</dcterms:created>
  <dcterms:modified xsi:type="dcterms:W3CDTF">2019-01-07T15:10:40Z</dcterms:modified>
</cp:coreProperties>
</file>